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theme/theme2.xml" ContentType="application/vnd.openxmlformats-officedocument.theme+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3.xml" ContentType="application/vnd.openxmlformats-officedocument.theme+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theme/theme4.xml" ContentType="application/vnd.openxmlformats-officedocument.theme+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theme/theme5.xml" ContentType="application/vnd.openxmlformats-officedocument.theme+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theme/theme6.xml" ContentType="application/vnd.openxmlformats-officedocument.theme+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theme/theme7.xml" ContentType="application/vnd.openxmlformats-officedocument.theme+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theme/theme8.xml" ContentType="application/vnd.openxmlformats-officedocument.theme+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theme/theme9.xml" ContentType="application/vnd.openxmlformats-officedocument.theme+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03.xml" ContentType="application/vnd.openxmlformats-officedocument.presentationml.slideLayout+xml"/>
  <Override PartName="/ppt/slideLayouts/slideLayout504.xml" ContentType="application/vnd.openxmlformats-officedocument.presentationml.slideLayout+xml"/>
  <Override PartName="/ppt/slideLayouts/slideLayout505.xml" ContentType="application/vnd.openxmlformats-officedocument.presentationml.slideLayout+xml"/>
  <Override PartName="/ppt/slideLayouts/slideLayout506.xml" ContentType="application/vnd.openxmlformats-officedocument.presentationml.slideLayout+xml"/>
  <Override PartName="/ppt/slideLayouts/slideLayout507.xml" ContentType="application/vnd.openxmlformats-officedocument.presentationml.slideLayout+xml"/>
  <Override PartName="/ppt/slideLayouts/slideLayout508.xml" ContentType="application/vnd.openxmlformats-officedocument.presentationml.slideLayout+xml"/>
  <Override PartName="/ppt/slideLayouts/slideLayout509.xml" ContentType="application/vnd.openxmlformats-officedocument.presentationml.slideLayout+xml"/>
  <Override PartName="/ppt/slideLayouts/slideLayout510.xml" ContentType="application/vnd.openxmlformats-officedocument.presentationml.slideLayout+xml"/>
  <Override PartName="/ppt/slideLayouts/slideLayout511.xml" ContentType="application/vnd.openxmlformats-officedocument.presentationml.slideLayout+xml"/>
  <Override PartName="/ppt/slideLayouts/slideLayout512.xml" ContentType="application/vnd.openxmlformats-officedocument.presentationml.slideLayout+xml"/>
  <Override PartName="/ppt/slideLayouts/slideLayout513.xml" ContentType="application/vnd.openxmlformats-officedocument.presentationml.slideLayout+xml"/>
  <Override PartName="/ppt/slideLayouts/slideLayout514.xml" ContentType="application/vnd.openxmlformats-officedocument.presentationml.slideLayout+xml"/>
  <Override PartName="/ppt/slideLayouts/slideLayout515.xml" ContentType="application/vnd.openxmlformats-officedocument.presentationml.slideLayout+xml"/>
  <Override PartName="/ppt/slideLayouts/slideLayout516.xml" ContentType="application/vnd.openxmlformats-officedocument.presentationml.slideLayout+xml"/>
  <Override PartName="/ppt/theme/theme10.xml" ContentType="application/vnd.openxmlformats-officedocument.theme+xml"/>
  <Override PartName="/ppt/slideLayouts/slideLayout517.xml" ContentType="application/vnd.openxmlformats-officedocument.presentationml.slideLayout+xml"/>
  <Override PartName="/ppt/slideLayouts/slideLayout518.xml" ContentType="application/vnd.openxmlformats-officedocument.presentationml.slideLayout+xml"/>
  <Override PartName="/ppt/slideLayouts/slideLayout519.xml" ContentType="application/vnd.openxmlformats-officedocument.presentationml.slideLayout+xml"/>
  <Override PartName="/ppt/slideLayouts/slideLayout520.xml" ContentType="application/vnd.openxmlformats-officedocument.presentationml.slideLayout+xml"/>
  <Override PartName="/ppt/slideLayouts/slideLayout521.xml" ContentType="application/vnd.openxmlformats-officedocument.presentationml.slideLayout+xml"/>
  <Override PartName="/ppt/slideLayouts/slideLayout522.xml" ContentType="application/vnd.openxmlformats-officedocument.presentationml.slideLayout+xml"/>
  <Override PartName="/ppt/slideLayouts/slideLayout523.xml" ContentType="application/vnd.openxmlformats-officedocument.presentationml.slideLayout+xml"/>
  <Override PartName="/ppt/slideLayouts/slideLayout524.xml" ContentType="application/vnd.openxmlformats-officedocument.presentationml.slideLayout+xml"/>
  <Override PartName="/ppt/slideLayouts/slideLayout525.xml" ContentType="application/vnd.openxmlformats-officedocument.presentationml.slideLayout+xml"/>
  <Override PartName="/ppt/slideLayouts/slideLayout526.xml" ContentType="application/vnd.openxmlformats-officedocument.presentationml.slideLayout+xml"/>
  <Override PartName="/ppt/slideLayouts/slideLayout527.xml" ContentType="application/vnd.openxmlformats-officedocument.presentationml.slideLayout+xml"/>
  <Override PartName="/ppt/slideLayouts/slideLayout528.xml" ContentType="application/vnd.openxmlformats-officedocument.presentationml.slideLayout+xml"/>
  <Override PartName="/ppt/slideLayouts/slideLayout529.xml" ContentType="application/vnd.openxmlformats-officedocument.presentationml.slideLayout+xml"/>
  <Override PartName="/ppt/slideLayouts/slideLayout530.xml" ContentType="application/vnd.openxmlformats-officedocument.presentationml.slideLayout+xml"/>
  <Override PartName="/ppt/slideLayouts/slideLayout531.xml" ContentType="application/vnd.openxmlformats-officedocument.presentationml.slideLayout+xml"/>
  <Override PartName="/ppt/slideLayouts/slideLayout532.xml" ContentType="application/vnd.openxmlformats-officedocument.presentationml.slideLayout+xml"/>
  <Override PartName="/ppt/slideLayouts/slideLayout533.xml" ContentType="application/vnd.openxmlformats-officedocument.presentationml.slideLayout+xml"/>
  <Override PartName="/ppt/slideLayouts/slideLayout534.xml" ContentType="application/vnd.openxmlformats-officedocument.presentationml.slideLayout+xml"/>
  <Override PartName="/ppt/slideLayouts/slideLayout535.xml" ContentType="application/vnd.openxmlformats-officedocument.presentationml.slideLayout+xml"/>
  <Override PartName="/ppt/slideLayouts/slideLayout536.xml" ContentType="application/vnd.openxmlformats-officedocument.presentationml.slideLayout+xml"/>
  <Override PartName="/ppt/slideLayouts/slideLayout537.xml" ContentType="application/vnd.openxmlformats-officedocument.presentationml.slideLayout+xml"/>
  <Override PartName="/ppt/slideLayouts/slideLayout538.xml" ContentType="application/vnd.openxmlformats-officedocument.presentationml.slideLayout+xml"/>
  <Override PartName="/ppt/slideLayouts/slideLayout539.xml" ContentType="application/vnd.openxmlformats-officedocument.presentationml.slideLayout+xml"/>
  <Override PartName="/ppt/slideLayouts/slideLayout540.xml" ContentType="application/vnd.openxmlformats-officedocument.presentationml.slideLayout+xml"/>
  <Override PartName="/ppt/slideLayouts/slideLayout541.xml" ContentType="application/vnd.openxmlformats-officedocument.presentationml.slideLayout+xml"/>
  <Override PartName="/ppt/slideLayouts/slideLayout542.xml" ContentType="application/vnd.openxmlformats-officedocument.presentationml.slideLayout+xml"/>
  <Override PartName="/ppt/slideLayouts/slideLayout543.xml" ContentType="application/vnd.openxmlformats-officedocument.presentationml.slideLayout+xml"/>
  <Override PartName="/ppt/slideLayouts/slideLayout544.xml" ContentType="application/vnd.openxmlformats-officedocument.presentationml.slideLayout+xml"/>
  <Override PartName="/ppt/slideLayouts/slideLayout545.xml" ContentType="application/vnd.openxmlformats-officedocument.presentationml.slideLayout+xml"/>
  <Override PartName="/ppt/slideLayouts/slideLayout546.xml" ContentType="application/vnd.openxmlformats-officedocument.presentationml.slideLayout+xml"/>
  <Override PartName="/ppt/slideLayouts/slideLayout547.xml" ContentType="application/vnd.openxmlformats-officedocument.presentationml.slideLayout+xml"/>
  <Override PartName="/ppt/slideLayouts/slideLayout548.xml" ContentType="application/vnd.openxmlformats-officedocument.presentationml.slideLayout+xml"/>
  <Override PartName="/ppt/slideLayouts/slideLayout549.xml" ContentType="application/vnd.openxmlformats-officedocument.presentationml.slideLayout+xml"/>
  <Override PartName="/ppt/slideLayouts/slideLayout550.xml" ContentType="application/vnd.openxmlformats-officedocument.presentationml.slideLayout+xml"/>
  <Override PartName="/ppt/slideLayouts/slideLayout551.xml" ContentType="application/vnd.openxmlformats-officedocument.presentationml.slideLayout+xml"/>
  <Override PartName="/ppt/slideLayouts/slideLayout552.xml" ContentType="application/vnd.openxmlformats-officedocument.presentationml.slideLayout+xml"/>
  <Override PartName="/ppt/slideLayouts/slideLayout553.xml" ContentType="application/vnd.openxmlformats-officedocument.presentationml.slideLayout+xml"/>
  <Override PartName="/ppt/slideLayouts/slideLayout554.xml" ContentType="application/vnd.openxmlformats-officedocument.presentationml.slideLayout+xml"/>
  <Override PartName="/ppt/slideLayouts/slideLayout555.xml" ContentType="application/vnd.openxmlformats-officedocument.presentationml.slideLayout+xml"/>
  <Override PartName="/ppt/slideLayouts/slideLayout556.xml" ContentType="application/vnd.openxmlformats-officedocument.presentationml.slideLayout+xml"/>
  <Override PartName="/ppt/slideLayouts/slideLayout557.xml" ContentType="application/vnd.openxmlformats-officedocument.presentationml.slideLayout+xml"/>
  <Override PartName="/ppt/slideLayouts/slideLayout558.xml" ContentType="application/vnd.openxmlformats-officedocument.presentationml.slideLayout+xml"/>
  <Override PartName="/ppt/slideLayouts/slideLayout559.xml" ContentType="application/vnd.openxmlformats-officedocument.presentationml.slideLayout+xml"/>
  <Override PartName="/ppt/slideLayouts/slideLayout560.xml" ContentType="application/vnd.openxmlformats-officedocument.presentationml.slideLayout+xml"/>
  <Override PartName="/ppt/slideLayouts/slideLayout561.xml" ContentType="application/vnd.openxmlformats-officedocument.presentationml.slideLayout+xml"/>
  <Override PartName="/ppt/slideLayouts/slideLayout562.xml" ContentType="application/vnd.openxmlformats-officedocument.presentationml.slideLayout+xml"/>
  <Override PartName="/ppt/theme/theme11.xml" ContentType="application/vnd.openxmlformats-officedocument.theme+xml"/>
  <Override PartName="/ppt/slideLayouts/slideLayout563.xml" ContentType="application/vnd.openxmlformats-officedocument.presentationml.slideLayout+xml"/>
  <Override PartName="/ppt/slideLayouts/slideLayout564.xml" ContentType="application/vnd.openxmlformats-officedocument.presentationml.slideLayout+xml"/>
  <Override PartName="/ppt/slideLayouts/slideLayout565.xml" ContentType="application/vnd.openxmlformats-officedocument.presentationml.slideLayout+xml"/>
  <Override PartName="/ppt/slideLayouts/slideLayout566.xml" ContentType="application/vnd.openxmlformats-officedocument.presentationml.slideLayout+xml"/>
  <Override PartName="/ppt/slideLayouts/slideLayout567.xml" ContentType="application/vnd.openxmlformats-officedocument.presentationml.slideLayout+xml"/>
  <Override PartName="/ppt/slideLayouts/slideLayout568.xml" ContentType="application/vnd.openxmlformats-officedocument.presentationml.slideLayout+xml"/>
  <Override PartName="/ppt/slideLayouts/slideLayout569.xml" ContentType="application/vnd.openxmlformats-officedocument.presentationml.slideLayout+xml"/>
  <Override PartName="/ppt/slideLayouts/slideLayout570.xml" ContentType="application/vnd.openxmlformats-officedocument.presentationml.slideLayout+xml"/>
  <Override PartName="/ppt/slideLayouts/slideLayout571.xml" ContentType="application/vnd.openxmlformats-officedocument.presentationml.slideLayout+xml"/>
  <Override PartName="/ppt/slideLayouts/slideLayout572.xml" ContentType="application/vnd.openxmlformats-officedocument.presentationml.slideLayout+xml"/>
  <Override PartName="/ppt/slideLayouts/slideLayout573.xml" ContentType="application/vnd.openxmlformats-officedocument.presentationml.slideLayout+xml"/>
  <Override PartName="/ppt/slideLayouts/slideLayout574.xml" ContentType="application/vnd.openxmlformats-officedocument.presentationml.slideLayout+xml"/>
  <Override PartName="/ppt/slideLayouts/slideLayout575.xml" ContentType="application/vnd.openxmlformats-officedocument.presentationml.slideLayout+xml"/>
  <Override PartName="/ppt/slideLayouts/slideLayout576.xml" ContentType="application/vnd.openxmlformats-officedocument.presentationml.slideLayout+xml"/>
  <Override PartName="/ppt/slideLayouts/slideLayout577.xml" ContentType="application/vnd.openxmlformats-officedocument.presentationml.slideLayout+xml"/>
  <Override PartName="/ppt/slideLayouts/slideLayout578.xml" ContentType="application/vnd.openxmlformats-officedocument.presentationml.slideLayout+xml"/>
  <Override PartName="/ppt/slideLayouts/slideLayout579.xml" ContentType="application/vnd.openxmlformats-officedocument.presentationml.slideLayout+xml"/>
  <Override PartName="/ppt/slideLayouts/slideLayout580.xml" ContentType="application/vnd.openxmlformats-officedocument.presentationml.slideLayout+xml"/>
  <Override PartName="/ppt/slideLayouts/slideLayout581.xml" ContentType="application/vnd.openxmlformats-officedocument.presentationml.slideLayout+xml"/>
  <Override PartName="/ppt/slideLayouts/slideLayout582.xml" ContentType="application/vnd.openxmlformats-officedocument.presentationml.slideLayout+xml"/>
  <Override PartName="/ppt/slideLayouts/slideLayout583.xml" ContentType="application/vnd.openxmlformats-officedocument.presentationml.slideLayout+xml"/>
  <Override PartName="/ppt/slideLayouts/slideLayout584.xml" ContentType="application/vnd.openxmlformats-officedocument.presentationml.slideLayout+xml"/>
  <Override PartName="/ppt/slideLayouts/slideLayout585.xml" ContentType="application/vnd.openxmlformats-officedocument.presentationml.slideLayout+xml"/>
  <Override PartName="/ppt/slideLayouts/slideLayout586.xml" ContentType="application/vnd.openxmlformats-officedocument.presentationml.slideLayout+xml"/>
  <Override PartName="/ppt/slideLayouts/slideLayout587.xml" ContentType="application/vnd.openxmlformats-officedocument.presentationml.slideLayout+xml"/>
  <Override PartName="/ppt/slideLayouts/slideLayout588.xml" ContentType="application/vnd.openxmlformats-officedocument.presentationml.slideLayout+xml"/>
  <Override PartName="/ppt/slideLayouts/slideLayout589.xml" ContentType="application/vnd.openxmlformats-officedocument.presentationml.slideLayout+xml"/>
  <Override PartName="/ppt/slideLayouts/slideLayout590.xml" ContentType="application/vnd.openxmlformats-officedocument.presentationml.slideLayout+xml"/>
  <Override PartName="/ppt/slideLayouts/slideLayout591.xml" ContentType="application/vnd.openxmlformats-officedocument.presentationml.slideLayout+xml"/>
  <Override PartName="/ppt/slideLayouts/slideLayout592.xml" ContentType="application/vnd.openxmlformats-officedocument.presentationml.slideLayout+xml"/>
  <Override PartName="/ppt/slideLayouts/slideLayout593.xml" ContentType="application/vnd.openxmlformats-officedocument.presentationml.slideLayout+xml"/>
  <Override PartName="/ppt/slideLayouts/slideLayout594.xml" ContentType="application/vnd.openxmlformats-officedocument.presentationml.slideLayout+xml"/>
  <Override PartName="/ppt/slideLayouts/slideLayout595.xml" ContentType="application/vnd.openxmlformats-officedocument.presentationml.slideLayout+xml"/>
  <Override PartName="/ppt/slideLayouts/slideLayout596.xml" ContentType="application/vnd.openxmlformats-officedocument.presentationml.slideLayout+xml"/>
  <Override PartName="/ppt/slideLayouts/slideLayout597.xml" ContentType="application/vnd.openxmlformats-officedocument.presentationml.slideLayout+xml"/>
  <Override PartName="/ppt/slideLayouts/slideLayout598.xml" ContentType="application/vnd.openxmlformats-officedocument.presentationml.slideLayout+xml"/>
  <Override PartName="/ppt/slideLayouts/slideLayout599.xml" ContentType="application/vnd.openxmlformats-officedocument.presentationml.slideLayout+xml"/>
  <Override PartName="/ppt/slideLayouts/slideLayout600.xml" ContentType="application/vnd.openxmlformats-officedocument.presentationml.slideLayout+xml"/>
  <Override PartName="/ppt/slideLayouts/slideLayout601.xml" ContentType="application/vnd.openxmlformats-officedocument.presentationml.slideLayout+xml"/>
  <Override PartName="/ppt/slideLayouts/slideLayout602.xml" ContentType="application/vnd.openxmlformats-officedocument.presentationml.slideLayout+xml"/>
  <Override PartName="/ppt/slideLayouts/slideLayout603.xml" ContentType="application/vnd.openxmlformats-officedocument.presentationml.slideLayout+xml"/>
  <Override PartName="/ppt/slideLayouts/slideLayout604.xml" ContentType="application/vnd.openxmlformats-officedocument.presentationml.slideLayout+xml"/>
  <Override PartName="/ppt/slideLayouts/slideLayout605.xml" ContentType="application/vnd.openxmlformats-officedocument.presentationml.slideLayout+xml"/>
  <Override PartName="/ppt/slideLayouts/slideLayout606.xml" ContentType="application/vnd.openxmlformats-officedocument.presentationml.slideLayout+xml"/>
  <Override PartName="/ppt/slideLayouts/slideLayout607.xml" ContentType="application/vnd.openxmlformats-officedocument.presentationml.slideLayout+xml"/>
  <Override PartName="/ppt/slideLayouts/slideLayout608.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62" r:id="rId1"/>
    <p:sldMasterId id="2147483963" r:id="rId2"/>
    <p:sldMasterId id="2147484010" r:id="rId3"/>
    <p:sldMasterId id="2147484057" r:id="rId4"/>
    <p:sldMasterId id="2147484109" r:id="rId5"/>
    <p:sldMasterId id="2147484159" r:id="rId6"/>
    <p:sldMasterId id="2147484251" r:id="rId7"/>
    <p:sldMasterId id="2147484303" r:id="rId8"/>
    <p:sldMasterId id="2147484359" r:id="rId9"/>
    <p:sldMasterId id="2147484406" r:id="rId10"/>
    <p:sldMasterId id="2147484454" r:id="rId11"/>
    <p:sldMasterId id="2147484594" r:id="rId12"/>
  </p:sldMasterIdLst>
  <p:notesMasterIdLst>
    <p:notesMasterId r:id="rId21"/>
  </p:notesMasterIdLst>
  <p:handoutMasterIdLst>
    <p:handoutMasterId r:id="rId22"/>
  </p:handoutMasterIdLst>
  <p:sldIdLst>
    <p:sldId id="2147481194" r:id="rId13"/>
    <p:sldId id="2147481212" r:id="rId14"/>
    <p:sldId id="2147481220" r:id="rId15"/>
    <p:sldId id="268" r:id="rId16"/>
    <p:sldId id="2147481270" r:id="rId17"/>
    <p:sldId id="2147481271" r:id="rId18"/>
    <p:sldId id="2147479363" r:id="rId19"/>
    <p:sldId id="2147481269" r:id="rId20"/>
  </p:sldIdLst>
  <p:sldSz cx="24387175" cy="13716000"/>
  <p:notesSz cx="6858000" cy="9144000"/>
  <p:defaultTextStyle>
    <a:defPPr>
      <a:defRPr lang="en-US"/>
    </a:defPPr>
    <a:lvl1pPr marL="0" algn="l" defTabSz="1829379" rtl="0" eaLnBrk="1" latinLnBrk="0" hangingPunct="1">
      <a:defRPr sz="3600" kern="1200">
        <a:solidFill>
          <a:schemeClr val="tx1"/>
        </a:solidFill>
        <a:latin typeface="+mn-lt"/>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58089F9-B34D-0545-B1A8-16B6B2414E1C}">
          <p14:sldIdLst>
            <p14:sldId id="2147481194"/>
          </p14:sldIdLst>
        </p14:section>
        <p14:section name="GenAI Overview" id="{532F4137-06AF-D04D-93CC-631D5D68DEEC}">
          <p14:sldIdLst>
            <p14:sldId id="2147481212"/>
            <p14:sldId id="2147481220"/>
            <p14:sldId id="268"/>
            <p14:sldId id="2147481270"/>
            <p14:sldId id="2147481271"/>
            <p14:sldId id="2147479363"/>
            <p14:sldId id="214748126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achary Anderson" initials="ZA" lastIdx="26" clrIdx="0">
    <p:extLst>
      <p:ext uri="{19B8F6BF-5375-455C-9EA6-DF929625EA0E}">
        <p15:presenceInfo xmlns:p15="http://schemas.microsoft.com/office/powerpoint/2012/main" userId="S::zanderson@vsapartners.com::b6da4b55-2f36-4779-ba8b-606d779a32e3" providerId="AD"/>
      </p:ext>
    </p:extLst>
  </p:cmAuthor>
  <p:cmAuthor id="2" name="Liz Sadler" initials="LS" lastIdx="36" clrIdx="1">
    <p:extLst>
      <p:ext uri="{19B8F6BF-5375-455C-9EA6-DF929625EA0E}">
        <p15:presenceInfo xmlns:p15="http://schemas.microsoft.com/office/powerpoint/2012/main" userId="Liz Sadl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54ADC"/>
    <a:srgbClr val="87B1FE"/>
    <a:srgbClr val="FFFFFF"/>
    <a:srgbClr val="491C8C"/>
    <a:srgbClr val="C7DFFF"/>
    <a:srgbClr val="FDD8D9"/>
    <a:srgbClr val="034ADC"/>
    <a:srgbClr val="78A8FE"/>
    <a:srgbClr val="ECF6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88"/>
    <p:restoredTop sz="74552"/>
  </p:normalViewPr>
  <p:slideViewPr>
    <p:cSldViewPr snapToGrid="0" snapToObjects="1">
      <p:cViewPr>
        <p:scale>
          <a:sx n="45" d="100"/>
          <a:sy n="45" d="100"/>
        </p:scale>
        <p:origin x="1616" y="904"/>
      </p:cViewPr>
      <p:guideLst/>
    </p:cSldViewPr>
  </p:slideViewPr>
  <p:outlineViewPr>
    <p:cViewPr>
      <p:scale>
        <a:sx n="33" d="100"/>
        <a:sy n="33" d="100"/>
      </p:scale>
      <p:origin x="-56"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4.xml"/><Relationship Id="rId20" Type="http://schemas.openxmlformats.org/officeDocument/2006/relationships/slide" Target="slides/slide8.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3.xml"/><Relationship Id="rId23" Type="http://schemas.openxmlformats.org/officeDocument/2006/relationships/commentAuthors" Target="commentAuthors.xml"/><Relationship Id="rId10" Type="http://schemas.openxmlformats.org/officeDocument/2006/relationships/slideMaster" Target="slideMasters/slideMaster10.xml"/><Relationship Id="rId19"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2.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Light" panose="020B0503050203000203" pitchFamily="34" charset="0"/>
                <a:ea typeface="IBM Plex Sans Light" charset="0"/>
                <a:cs typeface="IBM Plex Sans Light" charset="0"/>
              </a:rPr>
              <a:pPr algn="l"/>
              <a:t>‹#›</a:t>
            </a:fld>
            <a:endParaRPr lang="en-US" sz="600">
              <a:solidFill>
                <a:schemeClr val="bg1"/>
              </a:solidFill>
              <a:latin typeface="IBM Plex Sans Light" panose="020B0503050203000203" pitchFamily="34" charset="0"/>
              <a:ea typeface="IBM Plex Sans Light" charset="0"/>
              <a:cs typeface="IBM Plex Sans Light"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a:solidFill>
                  <a:schemeClr val="bg1"/>
                </a:solidFill>
                <a:latin typeface="IBM Plex Sans Light" panose="020B0503050203000203" pitchFamily="34" charset="0"/>
                <a:ea typeface="IBM Plex Sans Light" charset="0"/>
                <a:cs typeface="IBM Plex Sans Light" charset="0"/>
              </a:rPr>
              <a:t>Group Name / DOC ID / Month XX, 2022 / © 2022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206710" y="228600"/>
            <a:ext cx="6419088" cy="3612324"/>
          </a:xfrm>
          <a:prstGeom prst="rect">
            <a:avLst/>
          </a:prstGeom>
          <a:noFill/>
          <a:ln w="12700">
            <a:solidFill>
              <a:prstClr val="black"/>
            </a:solidFill>
          </a:ln>
        </p:spPr>
        <p:txBody>
          <a:bodyPr vert="horz" lIns="91440" tIns="45720" rIns="91440" bIns="45720" rtlCol="0" anchor="ctr"/>
          <a:lstStyle/>
          <a:p>
            <a:endParaRPr lang="en-US"/>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06710" y="4087090"/>
            <a:ext cx="6419088" cy="4320309"/>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Slide Number Placeholder 6"/>
          <p:cNvSpPr>
            <a:spLocks noGrp="1"/>
          </p:cNvSpPr>
          <p:nvPr>
            <p:ph type="sldNum" sz="quarter" idx="5"/>
          </p:nvPr>
        </p:nvSpPr>
        <p:spPr>
          <a:xfrm>
            <a:off x="6300216" y="8705088"/>
            <a:ext cx="338328" cy="228600"/>
          </a:xfrm>
          <a:prstGeom prst="rect">
            <a:avLst/>
          </a:prstGeom>
        </p:spPr>
        <p:txBody>
          <a:bodyPr vert="horz" lIns="0" tIns="0" rIns="0" bIns="0" rtlCol="0" anchor="b"/>
          <a:lstStyle>
            <a:lvl1pPr algn="r">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fld id="{6E2E38B8-B0B4-AD41-AC6E-B781F46A9FD3}" type="slidenum">
              <a:rPr lang="en-US" smtClean="0"/>
              <a:pPr/>
              <a:t>‹#›</a:t>
            </a:fld>
            <a:endParaRPr lang="en-US"/>
          </a:p>
        </p:txBody>
      </p:sp>
      <p:sp>
        <p:nvSpPr>
          <p:cNvPr id="6" name="Footer Placeholder 5"/>
          <p:cNvSpPr>
            <a:spLocks noGrp="1"/>
          </p:cNvSpPr>
          <p:nvPr>
            <p:ph type="ftr" sz="quarter" idx="4"/>
          </p:nvPr>
        </p:nvSpPr>
        <p:spPr>
          <a:xfrm>
            <a:off x="219456" y="8705088"/>
            <a:ext cx="3657600"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r>
              <a:rPr lang="en-US"/>
              <a:t>Footer</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2438522" rtl="0" eaLnBrk="1" latinLnBrk="0" hangingPunct="1">
      <a:lnSpc>
        <a:spcPct val="110000"/>
      </a:lnSpc>
      <a:spcBef>
        <a:spcPts val="0"/>
      </a:spcBef>
      <a:defRPr sz="1200" b="0" i="0" kern="1200">
        <a:solidFill>
          <a:schemeClr val="bg1"/>
        </a:solidFill>
        <a:latin typeface="IBM Plex Sans Light" panose="020B0503050203000203" pitchFamily="34" charset="0"/>
        <a:ea typeface="+mn-ea"/>
        <a:cs typeface="+mn-cs"/>
      </a:defRPr>
    </a:lvl1pPr>
    <a:lvl2pPr marL="465690" indent="-452991" algn="l" defTabSz="2438522" rtl="0" eaLnBrk="1" latinLnBrk="0" hangingPunct="1">
      <a:lnSpc>
        <a:spcPct val="110000"/>
      </a:lnSpc>
      <a:spcBef>
        <a:spcPts val="0"/>
      </a:spcBef>
      <a:buFont typeface="IBM Plex Sans"/>
      <a:buChar char="–"/>
      <a:tabLst/>
      <a:defRPr sz="1200" b="0" i="0" kern="1200">
        <a:solidFill>
          <a:schemeClr val="bg1"/>
        </a:solidFill>
        <a:latin typeface="IBM Plex Sans Light" panose="020B0503050203000203" pitchFamily="34" charset="0"/>
        <a:ea typeface="+mn-ea"/>
        <a:cs typeface="+mn-cs"/>
      </a:defRPr>
    </a:lvl2pPr>
    <a:lvl3pPr marL="926638" indent="-463319" algn="l" defTabSz="2438522" rtl="0" eaLnBrk="1" latinLnBrk="0" hangingPunct="1">
      <a:lnSpc>
        <a:spcPct val="110000"/>
      </a:lnSpc>
      <a:spcBef>
        <a:spcPts val="0"/>
      </a:spcBef>
      <a:buFont typeface="IBM Plex Sans Light" panose="020B0604020202020204" pitchFamily="34" charset="0"/>
      <a:buChar char="•"/>
      <a:tabLst/>
      <a:defRPr sz="1200" b="0" i="0" kern="1200">
        <a:solidFill>
          <a:schemeClr val="bg1"/>
        </a:solidFill>
        <a:latin typeface="IBM Plex Sans Light" panose="020B0503050203000203" pitchFamily="34" charset="0"/>
        <a:ea typeface="+mn-ea"/>
        <a:cs typeface="+mn-cs"/>
      </a:defRPr>
    </a:lvl3pPr>
    <a:lvl4pPr marL="1682580" indent="-463319" algn="l" defTabSz="2438522" rtl="0" eaLnBrk="1" latinLnBrk="0" hangingPunct="1">
      <a:lnSpc>
        <a:spcPct val="110000"/>
      </a:lnSpc>
      <a:spcBef>
        <a:spcPts val="0"/>
      </a:spcBef>
      <a:buFont typeface="IBM Plex Sans Light"/>
      <a:buChar char="–"/>
      <a:tabLst/>
      <a:defRPr sz="1200" b="0" i="0" kern="1200">
        <a:solidFill>
          <a:schemeClr val="bg1"/>
        </a:solidFill>
        <a:latin typeface="IBM Plex Sans Light" panose="020B0503050203000203" pitchFamily="34" charset="0"/>
        <a:ea typeface="+mn-ea"/>
        <a:cs typeface="+mn-cs"/>
      </a:defRPr>
    </a:lvl4pPr>
    <a:lvl5pPr marL="465690" marR="0" indent="-452991" algn="l" defTabSz="2438522" rtl="0" eaLnBrk="1" fontAlgn="base" latinLnBrk="0" hangingPunct="1">
      <a:lnSpc>
        <a:spcPct val="100000"/>
      </a:lnSpc>
      <a:spcBef>
        <a:spcPts val="1600"/>
      </a:spcBef>
      <a:spcAft>
        <a:spcPct val="0"/>
      </a:spcAft>
      <a:buClr>
        <a:srgbClr val="000000"/>
      </a:buClr>
      <a:buSzTx/>
      <a:buFont typeface="IBM Plex Sans Light" charset="-120"/>
      <a:buChar char="»"/>
      <a:tabLst/>
      <a:defRPr sz="2000" b="0" i="0" kern="1200">
        <a:solidFill>
          <a:schemeClr val="bg1"/>
        </a:solidFill>
        <a:latin typeface="IBM Plex Sans Light" panose="020B0503050203000203" pitchFamily="34" charset="0"/>
        <a:ea typeface="+mn-ea"/>
        <a:cs typeface="+mn-cs"/>
      </a:defRPr>
    </a:lvl5pPr>
    <a:lvl6pPr marL="6096305" algn="l" defTabSz="2438522" rtl="0" eaLnBrk="1" latinLnBrk="0" hangingPunct="1">
      <a:defRPr sz="3200" kern="1200">
        <a:solidFill>
          <a:schemeClr val="tx1"/>
        </a:solidFill>
        <a:latin typeface="+mn-lt"/>
        <a:ea typeface="+mn-ea"/>
        <a:cs typeface="+mn-cs"/>
      </a:defRPr>
    </a:lvl6pPr>
    <a:lvl7pPr marL="7315566" algn="l" defTabSz="2438522" rtl="0" eaLnBrk="1" latinLnBrk="0" hangingPunct="1">
      <a:defRPr sz="3200" kern="1200">
        <a:solidFill>
          <a:schemeClr val="tx1"/>
        </a:solidFill>
        <a:latin typeface="+mn-lt"/>
        <a:ea typeface="+mn-ea"/>
        <a:cs typeface="+mn-cs"/>
      </a:defRPr>
    </a:lvl7pPr>
    <a:lvl8pPr marL="8534827" algn="l" defTabSz="2438522" rtl="0" eaLnBrk="1" latinLnBrk="0" hangingPunct="1">
      <a:defRPr sz="3200" kern="1200">
        <a:solidFill>
          <a:schemeClr val="tx1"/>
        </a:solidFill>
        <a:latin typeface="+mn-lt"/>
        <a:ea typeface="+mn-ea"/>
        <a:cs typeface="+mn-cs"/>
      </a:defRPr>
    </a:lvl8pPr>
    <a:lvl9pPr marL="9754088" algn="l" defTabSz="2438522" rtl="0" eaLnBrk="1" latinLnBrk="0" hangingPunct="1">
      <a:defRPr sz="3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580790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err="1"/>
              <a:t>Dostępne</a:t>
            </a:r>
            <a:r>
              <a:rPr lang="en-US" dirty="0"/>
              <a:t> </a:t>
            </a:r>
            <a:r>
              <a:rPr lang="en-US"/>
              <a:t>środowiska</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1839548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PL" dirty="0"/>
              <a:t>Parametry modeli</a:t>
            </a:r>
          </a:p>
        </p:txBody>
      </p:sp>
      <p:sp>
        <p:nvSpPr>
          <p:cNvPr id="4" name="Slide Number Placeholder 3"/>
          <p:cNvSpPr>
            <a:spLocks noGrp="1"/>
          </p:cNvSpPr>
          <p:nvPr>
            <p:ph type="sldNum" sz="quarter" idx="5"/>
          </p:nvPr>
        </p:nvSpPr>
        <p:spPr/>
        <p:txBody>
          <a:bodyPr/>
          <a:lstStyle/>
          <a:p>
            <a:fld id="{6E2E38B8-B0B4-AD41-AC6E-B781F46A9FD3}" type="slidenum">
              <a:rPr lang="en-US" smtClean="0"/>
              <a:pPr/>
              <a:t>3</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881993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err="1"/>
              <a:t>Czym</a:t>
            </a:r>
            <a:r>
              <a:rPr lang="en-US" dirty="0"/>
              <a:t> jest a </a:t>
            </a:r>
            <a:r>
              <a:rPr lang="en-US" dirty="0" err="1"/>
              <a:t>czym</a:t>
            </a:r>
            <a:r>
              <a:rPr lang="en-US" dirty="0"/>
              <a:t> </a:t>
            </a:r>
            <a:r>
              <a:rPr lang="en-US" dirty="0" err="1"/>
              <a:t>nie</a:t>
            </a:r>
            <a:r>
              <a:rPr lang="en-US" dirty="0"/>
              <a:t> jest </a:t>
            </a:r>
            <a:r>
              <a:rPr lang="en-US" dirty="0" err="1"/>
              <a:t>watsonx</a:t>
            </a:r>
            <a:r>
              <a:rPr lang="en-US" dirty="0"/>
              <a:t>? </a:t>
            </a:r>
            <a:r>
              <a:rPr lang="en-US" dirty="0" err="1"/>
              <a:t>Nie</a:t>
            </a:r>
            <a:r>
              <a:rPr lang="en-US" dirty="0"/>
              <a:t> jest </a:t>
            </a:r>
            <a:r>
              <a:rPr lang="en-US" dirty="0" err="1"/>
              <a:t>chatbotem</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2391302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err="1"/>
              <a:t>Czym</a:t>
            </a:r>
            <a:r>
              <a:rPr lang="en-US" dirty="0"/>
              <a:t> jest a </a:t>
            </a:r>
            <a:r>
              <a:rPr lang="en-US" dirty="0" err="1"/>
              <a:t>czym</a:t>
            </a:r>
            <a:r>
              <a:rPr lang="en-US" dirty="0"/>
              <a:t> </a:t>
            </a:r>
            <a:r>
              <a:rPr lang="en-US" dirty="0" err="1"/>
              <a:t>nie</a:t>
            </a:r>
            <a:r>
              <a:rPr lang="en-US" dirty="0"/>
              <a:t> jest </a:t>
            </a:r>
            <a:r>
              <a:rPr lang="en-US" dirty="0" err="1"/>
              <a:t>watsonx</a:t>
            </a:r>
            <a:r>
              <a:rPr lang="en-US" dirty="0"/>
              <a:t>? </a:t>
            </a:r>
            <a:r>
              <a:rPr lang="en-US" dirty="0" err="1"/>
              <a:t>Nie</a:t>
            </a:r>
            <a:r>
              <a:rPr lang="en-US" dirty="0"/>
              <a:t> jest </a:t>
            </a:r>
            <a:r>
              <a:rPr lang="en-US" dirty="0" err="1"/>
              <a:t>chatbotem</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6</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11301558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err="1"/>
              <a:t>Czym</a:t>
            </a:r>
            <a:r>
              <a:rPr lang="en-US" dirty="0"/>
              <a:t> jest a </a:t>
            </a:r>
            <a:r>
              <a:rPr lang="en-US" dirty="0" err="1"/>
              <a:t>czym</a:t>
            </a:r>
            <a:r>
              <a:rPr lang="en-US" dirty="0"/>
              <a:t> </a:t>
            </a:r>
            <a:r>
              <a:rPr lang="en-US" dirty="0" err="1"/>
              <a:t>nie</a:t>
            </a:r>
            <a:r>
              <a:rPr lang="en-US" dirty="0"/>
              <a:t> jest </a:t>
            </a:r>
            <a:r>
              <a:rPr lang="en-US" dirty="0" err="1"/>
              <a:t>watsonx</a:t>
            </a:r>
            <a:r>
              <a:rPr lang="en-US" dirty="0"/>
              <a:t>? </a:t>
            </a:r>
            <a:r>
              <a:rPr lang="en-US" dirty="0" err="1"/>
              <a:t>Nie</a:t>
            </a:r>
            <a:r>
              <a:rPr lang="en-US" dirty="0"/>
              <a:t> jest </a:t>
            </a:r>
            <a:r>
              <a:rPr lang="en-US" dirty="0" err="1"/>
              <a:t>chatbotem</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2433368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err="1"/>
              <a:t>Czym</a:t>
            </a:r>
            <a:r>
              <a:rPr lang="en-US" dirty="0"/>
              <a:t> jest a </a:t>
            </a:r>
            <a:r>
              <a:rPr lang="en-US" dirty="0" err="1"/>
              <a:t>czym</a:t>
            </a:r>
            <a:r>
              <a:rPr lang="en-US" dirty="0"/>
              <a:t> </a:t>
            </a:r>
            <a:r>
              <a:rPr lang="en-US" dirty="0" err="1"/>
              <a:t>nie</a:t>
            </a:r>
            <a:r>
              <a:rPr lang="en-US" dirty="0"/>
              <a:t> jest </a:t>
            </a:r>
            <a:r>
              <a:rPr lang="en-US" dirty="0" err="1"/>
              <a:t>watsonx</a:t>
            </a:r>
            <a:r>
              <a:rPr lang="en-US" dirty="0"/>
              <a:t>? </a:t>
            </a:r>
            <a:r>
              <a:rPr lang="en-US" dirty="0" err="1"/>
              <a:t>Nie</a:t>
            </a:r>
            <a:r>
              <a:rPr lang="en-US" dirty="0"/>
              <a:t> jest </a:t>
            </a:r>
            <a:r>
              <a:rPr lang="en-US" dirty="0" err="1"/>
              <a:t>chatbotem</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8</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3732030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9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9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3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4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5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6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6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32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3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3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3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37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37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3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38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4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4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4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42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4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47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0.xml"/></Relationships>
</file>

<file path=ppt/slideLayouts/_rels/slideLayout47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0.xml"/></Relationships>
</file>

<file path=ppt/slideLayouts/_rels/slideLayout47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0.xml"/></Relationships>
</file>

<file path=ppt/slideLayouts/_rels/slideLayout47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0.xml"/></Relationships>
</file>

<file path=ppt/slideLayouts/_rels/slideLayout47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0.xml"/></Relationships>
</file>

<file path=ppt/slideLayouts/_rels/slideLayout47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0.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1.xml"/></Relationships>
</file>

<file path=ppt/slideLayouts/_rels/slideLayout5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1.xml"/></Relationships>
</file>

<file path=ppt/slideLayouts/_rels/slideLayout5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1.xml"/></Relationships>
</file>

<file path=ppt/slideLayouts/_rels/slideLayout5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1.xml"/></Relationships>
</file>

<file path=ppt/slideLayouts/_rels/slideLayout5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1.xml"/></Relationships>
</file>

<file path=ppt/slideLayouts/_rels/slideLayout5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6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xml"/></Relationships>
</file>

<file path=ppt/slideLayouts/_rels/slideLayout56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2.xml"/></Relationships>
</file>

<file path=ppt/slideLayouts/_rels/slideLayout56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2.xml"/></Relationships>
</file>

<file path=ppt/slideLayouts/_rels/slideLayout5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2.xml"/></Relationships>
</file>

<file path=ppt/slideLayouts/_rels/slideLayout5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2.xml"/></Relationships>
</file>

<file path=ppt/slideLayouts/_rels/slideLayout56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2.xml"/></Relationships>
</file>

<file path=ppt/slideLayouts/_rels/slideLayout56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2.xml"/></Relationships>
</file>

<file path=ppt/slideLayouts/_rels/slideLayout56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7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0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0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0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0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0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0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0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0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4196795180"/>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3" cy="8574087"/>
          </a:xfrm>
        </p:spPr>
        <p:txBody>
          <a:bodyPr/>
          <a:lstStyle>
            <a:lvl1pPr>
              <a:lnSpc>
                <a:spcPct val="100000"/>
              </a:lnSpc>
              <a:spcBef>
                <a:spcPts val="0"/>
              </a:spcBef>
              <a:defRPr sz="6400">
                <a:solidFill>
                  <a:schemeClr val="tx2"/>
                </a:solidFill>
              </a:defRPr>
            </a:lvl1pPr>
            <a:lvl2pPr marL="585216" indent="-585216">
              <a:lnSpc>
                <a:spcPct val="100000"/>
              </a:lnSpc>
              <a:spcBef>
                <a:spcPts val="0"/>
              </a:spcBef>
              <a:defRPr sz="6400">
                <a:solidFill>
                  <a:schemeClr val="tx2"/>
                </a:solidFill>
              </a:defRPr>
            </a:lvl2pPr>
            <a:lvl3pPr marL="1097280" indent="-585216">
              <a:lnSpc>
                <a:spcPct val="100000"/>
              </a:lnSpc>
              <a:spcBef>
                <a:spcPts val="0"/>
              </a:spcBef>
              <a:defRPr sz="6400">
                <a:solidFill>
                  <a:schemeClr val="tx2"/>
                </a:solidFill>
              </a:defRPr>
            </a:lvl3pPr>
            <a:lvl4pPr marL="1755648">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2206079"/>
      </p:ext>
    </p:extLst>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2859088"/>
          </a:xfrm>
        </p:spPr>
        <p:txBody>
          <a:bodyPr rIns="457200"/>
          <a:lstStyle>
            <a:lvl1pPr>
              <a:lnSpc>
                <a:spcPct val="100000"/>
              </a:lnSpc>
              <a:defRPr sz="6398">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A93FA21-98DA-3561-FD14-50692666FCCA}"/>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3862107802"/>
      </p:ext>
    </p:extLst>
  </p:cSld>
  <p:clrMapOvr>
    <a:masterClrMapping/>
  </p:clrMapOvr>
  <p:transition spd="med"/>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6" y="420624"/>
            <a:ext cx="17141826" cy="8191500"/>
          </a:xfrm>
        </p:spPr>
        <p:txBody>
          <a:bodyPr/>
          <a:lstStyle>
            <a:lvl1pPr>
              <a:defRPr sz="17196"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11DFC12-54ED-8E73-A577-4D116BC8F25B}"/>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448177613"/>
      </p:ext>
    </p:extLst>
  </p:cSld>
  <p:clrMapOvr>
    <a:masterClrMapping/>
  </p:clrMapOvr>
  <p:transition spd="med"/>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3" y="384048"/>
            <a:ext cx="9909174" cy="2859088"/>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4" cy="8574088"/>
          </a:xfrm>
        </p:spPr>
        <p:txBody>
          <a:bodyPr/>
          <a:lstStyle>
            <a:lvl1pPr>
              <a:lnSpc>
                <a:spcPct val="100000"/>
              </a:lnSpc>
              <a:spcBef>
                <a:spcPts val="0"/>
              </a:spcBef>
              <a:defRPr sz="6398">
                <a:solidFill>
                  <a:schemeClr val="tx2"/>
                </a:solidFill>
              </a:defRPr>
            </a:lvl1pPr>
            <a:lvl2pPr marL="585098" indent="-585098">
              <a:lnSpc>
                <a:spcPct val="100000"/>
              </a:lnSpc>
              <a:spcBef>
                <a:spcPts val="0"/>
              </a:spcBef>
              <a:defRPr sz="6398">
                <a:solidFill>
                  <a:schemeClr val="tx2"/>
                </a:solidFill>
              </a:defRPr>
            </a:lvl2pPr>
            <a:lvl3pPr marL="1097060" indent="-585098">
              <a:lnSpc>
                <a:spcPct val="100000"/>
              </a:lnSpc>
              <a:spcBef>
                <a:spcPts val="0"/>
              </a:spcBef>
              <a:defRPr sz="6398">
                <a:solidFill>
                  <a:schemeClr val="tx2"/>
                </a:solidFill>
              </a:defRPr>
            </a:lvl3pPr>
            <a:lvl4pPr marL="1755296">
              <a:lnSpc>
                <a:spcPct val="100000"/>
              </a:lnSpc>
              <a:spcBef>
                <a:spcPts val="0"/>
              </a:spcBef>
              <a:defRPr sz="6398">
                <a:solidFill>
                  <a:schemeClr val="tx2"/>
                </a:solidFill>
              </a:defRPr>
            </a:lvl4pPr>
            <a:lvl5pPr>
              <a:lnSpc>
                <a:spcPct val="100000"/>
              </a:lnSpc>
              <a:spcBef>
                <a:spcPts val="0"/>
              </a:spcBef>
              <a:defRPr sz="6398"/>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6CE11F6-5931-0BC2-B481-D0DC79902FF9}"/>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90033226"/>
      </p:ext>
    </p:extLst>
  </p:cSld>
  <p:clrMapOvr>
    <a:masterClrMapping/>
  </p:clrMapOvr>
  <p:transition spd="med"/>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1" cy="97170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786101032"/>
      </p:ext>
    </p:extLst>
  </p:cSld>
  <p:clrMapOvr>
    <a:masterClrMapping/>
  </p:clrMapOvr>
  <p:transition spd="med"/>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9"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1" y="9296400"/>
            <a:ext cx="11049000"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dirty="0"/>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4" y="576072"/>
            <a:ext cx="7623174"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8"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204564812"/>
      </p:ext>
    </p:extLst>
  </p:cSld>
  <p:clrMapOvr>
    <a:masterClrMapping/>
  </p:clrMapOvr>
  <p:transition spd="med"/>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5" y="426482"/>
            <a:ext cx="4949824" cy="1906588"/>
          </a:xfrm>
        </p:spPr>
        <p:txBody>
          <a:bodyPr/>
          <a:lstStyle>
            <a:lvl1pPr>
              <a:lnSpc>
                <a:spcPct val="90000"/>
              </a:lnSpc>
              <a:defRPr sz="12998">
                <a:solidFill>
                  <a:schemeClr val="accent1"/>
                </a:solidFill>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2" y="429655"/>
            <a:ext cx="4949824" cy="1903414"/>
          </a:xfrm>
        </p:spPr>
        <p:txBody>
          <a:bodyPr/>
          <a:lstStyle>
            <a:lvl1pPr>
              <a:lnSpc>
                <a:spcPct val="90000"/>
              </a:lnSpc>
              <a:defRPr sz="12998">
                <a:solidFill>
                  <a:schemeClr val="accent1"/>
                </a:solidFill>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2998">
                <a:solidFill>
                  <a:schemeClr val="accent1"/>
                </a:solidFill>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5"/>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499" y="2333069"/>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3594570694"/>
      </p:ext>
    </p:extLst>
  </p:cSld>
  <p:clrMapOvr>
    <a:masterClrMapping/>
  </p:clrMapOvr>
  <p:transition spd="med"/>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4" cy="5335588"/>
          </a:xfrm>
        </p:spPr>
        <p:txBody>
          <a:bodyPr/>
          <a:lstStyle>
            <a:lvl1pPr>
              <a:lnSpc>
                <a:spcPct val="100000"/>
              </a:lnSpc>
              <a:defRPr sz="8598">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1" y="402336"/>
            <a:ext cx="11049000" cy="5335588"/>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4" cy="5334000"/>
          </a:xfrm>
        </p:spPr>
        <p:txBody>
          <a:bodyPr/>
          <a:lstStyle>
            <a:lvl1pPr>
              <a:lnSpc>
                <a:spcPct val="100000"/>
              </a:lnSpc>
              <a:defRPr sz="8598">
                <a:solidFill>
                  <a:schemeClr val="accent1"/>
                </a:solidFill>
              </a:defRPr>
            </a:lvl1pPr>
            <a:lvl2pPr>
              <a:lnSpc>
                <a:spcPct val="100000"/>
              </a:lnSpc>
              <a:defRPr sz="8598">
                <a:solidFill>
                  <a:schemeClr val="accent1"/>
                </a:solidFill>
              </a:defRPr>
            </a:lvl2pPr>
            <a:lvl3pPr>
              <a:lnSpc>
                <a:spcPct val="100000"/>
              </a:lnSpc>
              <a:defRPr sz="8598">
                <a:solidFill>
                  <a:schemeClr val="accent1"/>
                </a:solidFill>
              </a:defRPr>
            </a:lvl3pPr>
            <a:lvl4pPr>
              <a:lnSpc>
                <a:spcPct val="100000"/>
              </a:lnSpc>
              <a:defRPr sz="8598">
                <a:solidFill>
                  <a:schemeClr val="accent1"/>
                </a:solidFill>
              </a:defRPr>
            </a:lvl4pPr>
            <a:lvl5pPr>
              <a:lnSpc>
                <a:spcPct val="100000"/>
              </a:lnSpc>
              <a:defRPr sz="8598">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1" y="6477000"/>
            <a:ext cx="11049000" cy="5334000"/>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1719316398"/>
      </p:ext>
    </p:extLst>
  </p:cSld>
  <p:clrMapOvr>
    <a:masterClrMapping/>
  </p:clrMapOvr>
  <p:transition spd="med"/>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2998">
                <a:solidFill>
                  <a:schemeClr val="accent1"/>
                </a:solidFill>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6"/>
          </a:xfrm>
        </p:spPr>
        <p:txBody>
          <a:bodyPr/>
          <a:lstStyle>
            <a:lvl1pPr>
              <a:lnSpc>
                <a:spcPct val="90000"/>
              </a:lnSpc>
              <a:defRPr sz="12998">
                <a:solidFill>
                  <a:schemeClr val="accent1"/>
                </a:solidFill>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3" y="8403337"/>
            <a:ext cx="4951411" cy="2857506"/>
          </a:xfrm>
        </p:spPr>
        <p:txBody>
          <a:bodyPr/>
          <a:lstStyle>
            <a:lvl1pPr>
              <a:lnSpc>
                <a:spcPct val="90000"/>
              </a:lnSpc>
              <a:defRPr sz="12998">
                <a:solidFill>
                  <a:schemeClr val="accent1"/>
                </a:solidFill>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3610855024"/>
      </p:ext>
    </p:extLst>
  </p:cSld>
  <p:clrMapOvr>
    <a:masterClrMapping/>
  </p:clrMapOvr>
  <p:transition spd="med"/>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4"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122158629"/>
      </p:ext>
    </p:extLst>
  </p:cSld>
  <p:clrMapOvr>
    <a:masterClrMapping/>
  </p:clrMapOvr>
  <p:transition spd="med"/>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3"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1"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2839202534"/>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0" cy="9717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71603199"/>
      </p:ext>
    </p:extLst>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2566375075"/>
      </p:ext>
    </p:extLst>
  </p:cSld>
  <p:clrMapOvr>
    <a:masterClrMapping/>
  </p:clrMapOvr>
  <p:transition spd="med"/>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3" y="576072"/>
            <a:ext cx="4949824" cy="2097088"/>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4"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2" y="3429000"/>
            <a:ext cx="494211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299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1" y="576072"/>
            <a:ext cx="1216152" cy="1216152"/>
          </a:xfrm>
        </p:spPr>
        <p:txBody>
          <a:bodyPr anchor="ctr"/>
          <a:lstStyle>
            <a:lvl1pPr algn="ctr">
              <a:defRPr sz="1600">
                <a:solidFill>
                  <a:schemeClr val="tx1"/>
                </a:solidFill>
              </a:defRPr>
            </a:lvl1pPr>
          </a:lstStyle>
          <a:p>
            <a:r>
              <a:rPr lang="en-US" dirty="0"/>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5" y="576072"/>
            <a:ext cx="1216152" cy="1216152"/>
          </a:xfrm>
        </p:spPr>
        <p:txBody>
          <a:bodyPr anchor="ctr"/>
          <a:lstStyle>
            <a:lvl1pPr algn="ctr">
              <a:defRPr sz="1600">
                <a:solidFill>
                  <a:schemeClr val="tx1"/>
                </a:solidFill>
              </a:defRPr>
            </a:lvl1pPr>
          </a:lstStyle>
          <a:p>
            <a:r>
              <a:rPr lang="en-US" dirty="0"/>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2"/>
            <a:ext cx="1216152"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dirty="0"/>
              <a:t>IBM Software | © 2023 IBM Corporation | Confidential</a:t>
            </a:r>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66732875"/>
      </p:ext>
    </p:extLst>
  </p:cSld>
  <p:clrMapOvr>
    <a:masterClrMapping/>
  </p:clrMapOvr>
  <p:transition spd="med"/>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8"/>
            <a:ext cx="4949824" cy="1141412"/>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1"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5" cy="1141412"/>
          </a:xfrm>
        </p:spPr>
        <p:txBody>
          <a:bodyPr/>
          <a:lstStyle>
            <a:lvl1pPr>
              <a:lnSpc>
                <a:spcPct val="100000"/>
              </a:lnSpc>
              <a:spcBef>
                <a:spcPts val="0"/>
              </a:spcBef>
              <a:defRPr sz="6398">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r>
              <a:rPr lang="en-US" dirty="0"/>
              <a:t>IBM Software | © 2023 IBM Corporation | Confidential</a:t>
            </a:r>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561238817"/>
      </p:ext>
    </p:extLst>
  </p:cSld>
  <p:clrMapOvr>
    <a:masterClrMapping/>
  </p:clrMapOvr>
  <p:transition spd="med"/>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3" y="576072"/>
            <a:ext cx="7424927" cy="19065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3"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1"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099058900"/>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8"/>
            <a:ext cx="11045824" cy="4573588"/>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178209935"/>
      </p:ext>
    </p:extLst>
  </p:cSld>
  <p:clrMapOvr>
    <a:masterClrMapping/>
  </p:clrMapOvr>
  <p:transition spd="med"/>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1" y="576072"/>
            <a:ext cx="4953001" cy="4573588"/>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328162223"/>
      </p:ext>
    </p:extLst>
  </p:cSld>
  <p:clrMapOvr>
    <a:masterClrMapping/>
  </p:clrMapOvr>
  <p:transition spd="med"/>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384048"/>
            <a:ext cx="11039475" cy="4573588"/>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4"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363568928"/>
      </p:ext>
    </p:extLst>
  </p:cSld>
  <p:clrMapOvr>
    <a:masterClrMapping/>
  </p:clrMapOvr>
  <p:transition spd="med"/>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8"/>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06444454"/>
      </p:ext>
    </p:extLst>
  </p:cSld>
  <p:clrMapOvr>
    <a:masterClrMapping/>
  </p:clrMapOvr>
  <p:transition spd="med"/>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9"/>
            <a:ext cx="4949824" cy="1141414"/>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3" y="384048"/>
            <a:ext cx="4956175" cy="1141412"/>
          </a:xfrm>
        </p:spPr>
        <p:txBody>
          <a:bodyPr/>
          <a:lstStyle>
            <a:lvl1pPr>
              <a:lnSpc>
                <a:spcPct val="100000"/>
              </a:lnSpc>
              <a:spcBef>
                <a:spcPts val="0"/>
              </a:spcBef>
              <a:defRPr sz="6398">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1" y="576073"/>
            <a:ext cx="1216152" cy="1214462"/>
          </a:xfrm>
        </p:spPr>
        <p:txBody>
          <a:bodyPr anchor="ctr"/>
          <a:lstStyle>
            <a:lvl1pPr algn="ctr">
              <a:defRPr sz="1600">
                <a:solidFill>
                  <a:schemeClr val="tx1"/>
                </a:solidFill>
              </a:defRPr>
            </a:lvl1pPr>
          </a:lstStyle>
          <a:p>
            <a:r>
              <a:rPr lang="en-US" dirty="0"/>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5"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dirty="0"/>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3"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061302707"/>
      </p:ext>
    </p:extLst>
  </p:cSld>
  <p:clrMapOvr>
    <a:masterClrMapping/>
  </p:clrMapOvr>
  <p:transition spd="med"/>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4" y="2478024"/>
            <a:ext cx="6670674"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1" y="8385048"/>
            <a:ext cx="6670676"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2" y="83820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1" y="576072"/>
            <a:ext cx="1216152" cy="1216152"/>
          </a:xfrm>
        </p:spPr>
        <p:txBody>
          <a:bodyPr anchor="ctr"/>
          <a:lstStyle>
            <a:lvl1pPr algn="ctr">
              <a:defRPr sz="1600"/>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2"/>
            <a:ext cx="1216152" cy="1216152"/>
          </a:xfrm>
        </p:spPr>
        <p:txBody>
          <a:bodyPr anchor="ctr"/>
          <a:lstStyle>
            <a:lvl1pPr algn="ctr">
              <a:defRPr sz="1600"/>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1" y="6477000"/>
            <a:ext cx="1216152" cy="1216152"/>
          </a:xfrm>
        </p:spPr>
        <p:txBody>
          <a:bodyPr anchor="ctr"/>
          <a:lstStyle>
            <a:lvl1pPr algn="ctr">
              <a:defRPr sz="1600"/>
            </a:lvl1pPr>
          </a:lstStyle>
          <a:p>
            <a:r>
              <a:rPr lang="en-US" dirty="0"/>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dirty="0"/>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1999"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80683937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2"/>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8"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↗︎00M</a:t>
            </a:r>
          </a:p>
        </p:txBody>
      </p:sp>
      <p:cxnSp>
        <p:nvCxnSpPr>
          <p:cNvPr id="9" name="Straight Connector 8" descr="Vertical column divider">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0" y="9296400"/>
            <a:ext cx="11049000"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47478196"/>
      </p:ext>
    </p:extLst>
  </p:cSld>
  <p:clrMapOvr>
    <a:masterClrMapping/>
  </p:clrMapOvr>
  <p:transition spd="med"/>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1" y="1682496"/>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1141412"/>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54686750"/>
      </p:ext>
    </p:extLst>
  </p:cSld>
  <p:clrMapOvr>
    <a:masterClrMapping/>
  </p:clrMapOvr>
  <p:transition spd="med"/>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1527048"/>
            <a:ext cx="11044240" cy="2276856"/>
          </a:xfrm>
        </p:spPr>
        <p:txBody>
          <a:bodyPr rIns="457200"/>
          <a:lstStyle>
            <a:lvl1pPr>
              <a:lnSpc>
                <a:spcPct val="110000"/>
              </a:lnSpc>
              <a:defRPr sz="6398">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4"/>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69914"/>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05815245"/>
      </p:ext>
    </p:extLst>
  </p:cSld>
  <p:clrMapOvr>
    <a:masterClrMapping/>
  </p:clrMapOvr>
  <p:transition spd="med"/>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576072"/>
            <a:ext cx="4956175" cy="4573588"/>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57215525"/>
      </p:ext>
    </p:extLst>
  </p:cSld>
  <p:clrMapOvr>
    <a:masterClrMapping/>
  </p:clrMapOvr>
  <p:transition spd="med"/>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384048"/>
            <a:ext cx="11050589" cy="4573588"/>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3"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484051412"/>
      </p:ext>
    </p:extLst>
  </p:cSld>
  <p:clrMapOvr>
    <a:masterClrMapping/>
  </p:clrMapOvr>
  <p:transition spd="med"/>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751830541"/>
      </p:ext>
    </p:extLst>
  </p:cSld>
  <p:clrMapOvr>
    <a:masterClrMapping/>
  </p:clrMapOvr>
  <p:transition spd="med"/>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3" y="576072"/>
            <a:ext cx="4949824" cy="28590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0"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501"/>
            <a:ext cx="4951413" cy="3792682"/>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3"/>
            <a:ext cx="402336" cy="403226"/>
          </a:xfrm>
        </p:spPr>
        <p:txBody>
          <a:bodyPr/>
          <a:lstStyle>
            <a:lvl1pPr>
              <a:defRPr sz="1400">
                <a:solidFill>
                  <a:schemeClr val="tx1"/>
                </a:solidFill>
              </a:defRPr>
            </a:lvl1pPr>
          </a:lstStyle>
          <a:p>
            <a:r>
              <a:rPr lang="en-US" dirty="0"/>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3"/>
            <a:ext cx="402336" cy="403226"/>
          </a:xfrm>
        </p:spPr>
        <p:txBody>
          <a:bodyPr/>
          <a:lstStyle>
            <a:lvl1pPr>
              <a:defRPr sz="1400">
                <a:solidFill>
                  <a:schemeClr val="tx1"/>
                </a:solidFill>
              </a:defRPr>
            </a:lvl1pPr>
          </a:lstStyle>
          <a:p>
            <a:r>
              <a:rPr lang="en-US" dirty="0"/>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2" y="576073"/>
            <a:ext cx="402336" cy="403226"/>
          </a:xfrm>
        </p:spPr>
        <p:txBody>
          <a:bodyPr/>
          <a:lstStyle>
            <a:lvl1pPr>
              <a:defRPr sz="1400">
                <a:solidFill>
                  <a:schemeClr val="tx1"/>
                </a:solidFill>
              </a:defRPr>
            </a:lvl1pPr>
          </a:lstStyle>
          <a:p>
            <a:r>
              <a:rPr lang="en-US" dirty="0"/>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6"/>
          </a:xfrm>
        </p:spPr>
        <p:txBody>
          <a:bodyPr/>
          <a:lstStyle>
            <a:lvl1pPr>
              <a:defRPr sz="1400">
                <a:solidFill>
                  <a:schemeClr val="tx1"/>
                </a:solidFill>
              </a:defRPr>
            </a:lvl1pPr>
          </a:lstStyle>
          <a:p>
            <a:r>
              <a:rPr lang="en-US" dirty="0"/>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1"/>
            <a:ext cx="402336" cy="403226"/>
          </a:xfrm>
        </p:spPr>
        <p:txBody>
          <a:bodyPr/>
          <a:lstStyle>
            <a:lvl1pPr>
              <a:defRPr sz="1400">
                <a:solidFill>
                  <a:schemeClr val="tx1"/>
                </a:solidFill>
              </a:defRPr>
            </a:lvl1pPr>
          </a:lstStyle>
          <a:p>
            <a:r>
              <a:rPr lang="en-US" dirty="0"/>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2" y="6694631"/>
            <a:ext cx="402336" cy="403226"/>
          </a:xfrm>
        </p:spPr>
        <p:txBody>
          <a:bodyPr/>
          <a:lstStyle>
            <a:lvl1pPr>
              <a:defRPr sz="1400">
                <a:solidFill>
                  <a:schemeClr val="tx1"/>
                </a:solidFill>
              </a:defRPr>
            </a:lvl1pPr>
          </a:lstStyle>
          <a:p>
            <a:r>
              <a:rPr lang="en-US" dirty="0"/>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dirty="0"/>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1"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438685657"/>
      </p:ext>
    </p:extLst>
  </p:cSld>
  <p:clrMapOvr>
    <a:masterClrMapping/>
  </p:clrMapOvr>
  <p:transition spd="med"/>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384049"/>
            <a:ext cx="11039475" cy="3413126"/>
          </a:xfrm>
        </p:spPr>
        <p:txBody>
          <a:bodyPr rIns="457200"/>
          <a:lstStyle>
            <a:lvl1pPr>
              <a:lnSpc>
                <a:spcPct val="100000"/>
              </a:lnSpc>
              <a:defRPr sz="63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1" y="6665976"/>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49224280"/>
      </p:ext>
    </p:extLst>
  </p:cSld>
  <p:clrMapOvr>
    <a:masterClrMapping/>
  </p:clrMapOvr>
  <p:transition spd="med"/>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3" y="576073"/>
            <a:ext cx="4949824" cy="3413126"/>
          </a:xfrm>
        </p:spPr>
        <p:txBody>
          <a:bodyPr rIns="0"/>
          <a:lstStyle>
            <a:lvl1pPr>
              <a:lnSpc>
                <a:spcPct val="110000"/>
              </a:lnSpc>
              <a:defRPr sz="3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59"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548987104"/>
      </p:ext>
    </p:extLst>
  </p:cSld>
  <p:clrMapOvr>
    <a:masterClrMapping/>
  </p:clrMapOvr>
  <p:transition spd="med"/>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067633880"/>
      </p:ext>
    </p:extLst>
  </p:cSld>
  <p:clrMapOvr>
    <a:masterClrMapping/>
  </p:clrMapOvr>
  <p:transition spd="med"/>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1" y="0"/>
            <a:ext cx="18291175"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32273079"/>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426481"/>
            <a:ext cx="4949825" cy="1906588"/>
          </a:xfrm>
        </p:spPr>
        <p:txBody>
          <a:bodyPr/>
          <a:lstStyle>
            <a:lvl1pPr>
              <a:lnSpc>
                <a:spcPct val="90000"/>
              </a:lnSpc>
              <a:defRPr sz="13000">
                <a:solidFill>
                  <a:schemeClr val="accent1"/>
                </a:solidFill>
              </a:defRPr>
            </a:lvl1pPr>
          </a:lstStyle>
          <a:p>
            <a:pPr lvl="0"/>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4"/>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429654"/>
            <a:ext cx="4949825" cy="1903413"/>
          </a:xfrm>
        </p:spPr>
        <p:txBody>
          <a:bodyPr/>
          <a:lstStyle>
            <a:lvl1pPr>
              <a:lnSpc>
                <a:spcPct val="90000"/>
              </a:lnSpc>
              <a:defRPr sz="13000">
                <a:solidFill>
                  <a:schemeClr val="accent1"/>
                </a:solidFill>
              </a:defRPr>
            </a:lvl1pPr>
          </a:lstStyle>
          <a:p>
            <a:pPr lvl="0"/>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83368050"/>
      </p:ext>
    </p:extLst>
  </p:cSld>
  <p:clrMapOvr>
    <a:masterClrMapping/>
  </p:clrMapOvr>
  <p:transition spd="med"/>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dirty="0"/>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1" y="565153"/>
            <a:ext cx="17151351" cy="1257935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099694601"/>
      </p:ext>
    </p:extLst>
  </p:cSld>
  <p:clrMapOvr>
    <a:masterClrMapping/>
  </p:clrMapOvr>
  <p:transition spd="med"/>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24387175"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2030781073"/>
      </p:ext>
    </p:extLst>
  </p:cSld>
  <p:clrMapOvr>
    <a:masterClrMapping/>
  </p:clrMapOvr>
  <p:transition spd="med"/>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6" y="569914"/>
            <a:ext cx="23244174" cy="12580936"/>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600203888"/>
      </p:ext>
    </p:extLst>
  </p:cSld>
  <p:clrMapOvr>
    <a:masterClrMapping/>
  </p:clrMapOvr>
  <p:transition spd="med"/>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4"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4"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dirty="0"/>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4" y="2667000"/>
            <a:ext cx="2473324" cy="2476500"/>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2"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6"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2"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6"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2" y="2667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6"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992396269"/>
      </p:ext>
    </p:extLst>
  </p:cSld>
  <p:clrMapOvr>
    <a:masterClrMapping/>
  </p:clrMapOvr>
  <p:transition spd="med"/>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4"/>
            <a:ext cx="17145000" cy="11431588"/>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dirty="0"/>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670253080"/>
      </p:ext>
    </p:extLst>
  </p:cSld>
  <p:clrMapOvr>
    <a:masterClrMapping/>
  </p:clrMapOvr>
  <p:transition spd="med"/>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008975077"/>
      </p:ext>
    </p:extLst>
  </p:cSld>
  <p:clrMapOvr>
    <a:masterClrMapping/>
  </p:clrMapOvr>
  <p:transition spd="med"/>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76317815"/>
      </p:ext>
    </p:extLst>
  </p:cSld>
  <p:clrMapOvr>
    <a:masterClrMapping/>
  </p:clrMapOvr>
  <p:transition spd="med"/>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6"/>
            <a:ext cx="4956175" cy="381000"/>
          </a:xfrm>
        </p:spPr>
        <p:txBody>
          <a:bodyPr/>
          <a:lstStyle/>
          <a:p>
            <a:endParaRPr lang="en-US" dirty="0"/>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03515760"/>
      </p:ext>
    </p:extLst>
  </p:cSld>
  <p:clrMapOvr>
    <a:masterClrMapping/>
  </p:clrMapOvr>
  <p:transition spd="med"/>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2" y="6168461"/>
            <a:ext cx="3456432" cy="1379082"/>
          </a:xfrm>
          <a:prstGeom prst="rect">
            <a:avLst/>
          </a:prstGeom>
        </p:spPr>
      </p:pic>
    </p:spTree>
    <p:extLst>
      <p:ext uri="{BB962C8B-B14F-4D97-AF65-F5344CB8AC3E}">
        <p14:creationId xmlns:p14="http://schemas.microsoft.com/office/powerpoint/2010/main" val="1318782902"/>
      </p:ext>
    </p:extLst>
  </p:cSld>
  <p:clrMapOvr>
    <a:masterClrMapping/>
  </p:clrMapOvr>
  <p:transition spd="med"/>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2"/>
            <a:ext cx="24387175" cy="12001501"/>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6288088"/>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4" y="12088369"/>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2" y="12084740"/>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303733887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5" cy="5335588"/>
          </a:xfrm>
        </p:spPr>
        <p:txBody>
          <a:bodyPr/>
          <a:lstStyle>
            <a:lvl1pPr>
              <a:lnSpc>
                <a:spcPct val="100000"/>
              </a:lnSpc>
              <a:defRPr sz="8600">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0" cy="5335587"/>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74764434"/>
      </p:ext>
    </p:extLst>
  </p:cSld>
  <p:clrMapOvr>
    <a:masterClrMapping/>
  </p:clrMapOvr>
  <p:transition spd="med"/>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2"/>
            <a:ext cx="24387175" cy="12001501"/>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9" tIns="91429" rIns="91429" bIns="91429" numCol="1" rtlCol="0" anchor="t" anchorCtr="0" compatLnSpc="1">
            <a:prstTxWarp prst="textNoShape">
              <a:avLst/>
            </a:prstTxWarp>
          </a:bodyPr>
          <a:lstStyle/>
          <a:p>
            <a:pPr marL="0" marR="0" indent="0" algn="l" defTabSz="914411"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4" y="12088369"/>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2" y="12084740"/>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572725731"/>
      </p:ext>
    </p:extLst>
  </p:cSld>
  <p:clrMapOvr>
    <a:masterClrMapping/>
  </p:clrMapOvr>
  <p:transition spd="med"/>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4573587"/>
          </a:xfrm>
        </p:spPr>
        <p:txBody>
          <a:bodyPr/>
          <a:lstStyle>
            <a:lvl1pPr>
              <a:lnSpc>
                <a:spcPct val="100000"/>
              </a:lnSpc>
              <a:defRPr sz="8600"/>
            </a:lvl1pPr>
          </a:lstStyle>
          <a:p>
            <a:r>
              <a:rPr lang="en-US"/>
              <a:t>Click to edit Master title style</a:t>
            </a:r>
            <a:endParaRPr lang="en-US" dirty="0"/>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1088942918"/>
      </p:ext>
    </p:extLst>
  </p:cSld>
  <p:clrMapOvr>
    <a:masterClrMapping/>
  </p:clrMapOvr>
  <p:transition spd="med"/>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4"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1754175906"/>
      </p:ext>
    </p:extLst>
  </p:cSld>
  <p:clrMapOvr>
    <a:masterClrMapping/>
  </p:clrMapOvr>
  <p:transition spd="med"/>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499" y="569915"/>
            <a:ext cx="11049001"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4" y="384048"/>
            <a:ext cx="10101072" cy="10479088"/>
          </a:xfrm>
        </p:spPr>
        <p:txBody>
          <a:bodyPr/>
          <a:lstStyle>
            <a:lvl1pPr>
              <a:lnSpc>
                <a:spcPct val="100000"/>
              </a:lnSpc>
              <a:defRPr sz="8600">
                <a:solidFill>
                  <a:schemeClr val="tx2"/>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1" cy="609600"/>
          </a:xfrm>
          <a:prstGeom prst="rect">
            <a:avLst/>
          </a:prstGeom>
        </p:spPr>
      </p:pic>
    </p:spTree>
    <p:extLst>
      <p:ext uri="{BB962C8B-B14F-4D97-AF65-F5344CB8AC3E}">
        <p14:creationId xmlns:p14="http://schemas.microsoft.com/office/powerpoint/2010/main" val="3732689801"/>
      </p:ext>
    </p:extLst>
  </p:cSld>
  <p:clrMapOvr>
    <a:masterClrMapping/>
  </p:clrMapOvr>
  <p:transition spd="med"/>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499" y="569915"/>
            <a:ext cx="11049001"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4" y="1527048"/>
            <a:ext cx="10099675" cy="9337675"/>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4" y="576073"/>
            <a:ext cx="10099675" cy="571501"/>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1" cy="609600"/>
          </a:xfrm>
          <a:prstGeom prst="rect">
            <a:avLst/>
          </a:prstGeom>
        </p:spPr>
      </p:pic>
    </p:spTree>
    <p:extLst>
      <p:ext uri="{BB962C8B-B14F-4D97-AF65-F5344CB8AC3E}">
        <p14:creationId xmlns:p14="http://schemas.microsoft.com/office/powerpoint/2010/main" val="472980536"/>
      </p:ext>
    </p:extLst>
  </p:cSld>
  <p:clrMapOvr>
    <a:masterClrMapping/>
  </p:clrMapOvr>
  <p:transition spd="med"/>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9"/>
            <a:ext cx="4956176" cy="45735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6"/>
            <a:ext cx="4953000" cy="11431587"/>
          </a:xfrm>
        </p:spPr>
        <p:txBody>
          <a:bodyPr/>
          <a:lstStyle>
            <a:lvl1pPr defTabSz="1161303">
              <a:spcBef>
                <a:spcPts val="0"/>
              </a:spcBef>
              <a:defRPr>
                <a:solidFill>
                  <a:schemeClr val="tx1"/>
                </a:solidFill>
              </a:defRPr>
            </a:lvl1pPr>
            <a:lvl2pPr defTabSz="1161303">
              <a:spcBef>
                <a:spcPts val="0"/>
              </a:spcBef>
              <a:defRPr>
                <a:solidFill>
                  <a:schemeClr val="tx1"/>
                </a:solidFill>
              </a:defRPr>
            </a:lvl2pPr>
            <a:lvl3pPr defTabSz="1161303">
              <a:spcBef>
                <a:spcPts val="0"/>
              </a:spcBef>
              <a:defRPr>
                <a:solidFill>
                  <a:schemeClr val="tx1"/>
                </a:solidFill>
              </a:defRPr>
            </a:lvl3pPr>
            <a:lvl4pPr defTabSz="1161303">
              <a:spcBef>
                <a:spcPts val="0"/>
              </a:spcBef>
              <a:defRPr>
                <a:solidFill>
                  <a:schemeClr val="tx1"/>
                </a:solidFill>
              </a:defRPr>
            </a:lvl4pPr>
            <a:lvl5pPr defTabSz="1161303">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6" y="569916"/>
            <a:ext cx="4949826" cy="11431587"/>
          </a:xfrm>
        </p:spPr>
        <p:txBody>
          <a:bodyPr/>
          <a:lstStyle>
            <a:lvl1pPr defTabSz="1161303">
              <a:spcBef>
                <a:spcPts val="0"/>
              </a:spcBef>
              <a:defRPr>
                <a:solidFill>
                  <a:schemeClr val="tx1"/>
                </a:solidFill>
              </a:defRPr>
            </a:lvl1pPr>
            <a:lvl2pPr defTabSz="1161303">
              <a:spcBef>
                <a:spcPts val="0"/>
              </a:spcBef>
              <a:defRPr>
                <a:solidFill>
                  <a:schemeClr val="tx1"/>
                </a:solidFill>
              </a:defRPr>
            </a:lvl2pPr>
            <a:lvl3pPr defTabSz="1161303">
              <a:spcBef>
                <a:spcPts val="0"/>
              </a:spcBef>
              <a:defRPr>
                <a:solidFill>
                  <a:schemeClr val="tx1"/>
                </a:solidFill>
              </a:defRPr>
            </a:lvl3pPr>
            <a:lvl4pPr defTabSz="1161303">
              <a:spcBef>
                <a:spcPts val="0"/>
              </a:spcBef>
              <a:defRPr>
                <a:solidFill>
                  <a:schemeClr val="tx1"/>
                </a:solidFill>
              </a:defRPr>
            </a:lvl4pPr>
            <a:lvl5pPr defTabSz="1161303">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3533326235"/>
      </p:ext>
    </p:extLst>
  </p:cSld>
  <p:clrMapOvr>
    <a:masterClrMapping/>
  </p:clrMapOvr>
  <p:transition spd="med"/>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8" cy="2859088"/>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261907922"/>
      </p:ext>
    </p:extLst>
  </p:cSld>
  <p:clrMapOvr>
    <a:masterClrMapping/>
  </p:clrMapOvr>
  <p:transition spd="med"/>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6" y="420626"/>
            <a:ext cx="17141824" cy="8191501"/>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2643947896"/>
      </p:ext>
    </p:extLst>
  </p:cSld>
  <p:clrMapOvr>
    <a:masterClrMapping/>
  </p:clrMapOvr>
  <p:transition spd="med"/>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9909175" cy="2859088"/>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4" y="448057"/>
            <a:ext cx="11042072" cy="8574088"/>
          </a:xfrm>
        </p:spPr>
        <p:txBody>
          <a:bodyPr/>
          <a:lstStyle>
            <a:lvl1pPr>
              <a:lnSpc>
                <a:spcPct val="100000"/>
              </a:lnSpc>
              <a:spcBef>
                <a:spcPts val="0"/>
              </a:spcBef>
              <a:defRPr sz="6400">
                <a:solidFill>
                  <a:schemeClr val="tx2"/>
                </a:solidFill>
              </a:defRPr>
            </a:lvl1pPr>
            <a:lvl2pPr marL="585223" indent="-585223">
              <a:lnSpc>
                <a:spcPct val="100000"/>
              </a:lnSpc>
              <a:spcBef>
                <a:spcPts val="0"/>
              </a:spcBef>
              <a:defRPr sz="6400">
                <a:solidFill>
                  <a:schemeClr val="tx2"/>
                </a:solidFill>
              </a:defRPr>
            </a:lvl2pPr>
            <a:lvl3pPr marL="1097294" indent="-585223">
              <a:lnSpc>
                <a:spcPct val="100000"/>
              </a:lnSpc>
              <a:spcBef>
                <a:spcPts val="0"/>
              </a:spcBef>
              <a:defRPr sz="6400">
                <a:solidFill>
                  <a:schemeClr val="tx2"/>
                </a:solidFill>
              </a:defRPr>
            </a:lvl3pPr>
            <a:lvl4pPr marL="1755670">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1336564992"/>
      </p:ext>
    </p:extLst>
  </p:cSld>
  <p:clrMapOvr>
    <a:masterClrMapping/>
  </p:clrMapOvr>
  <p:transition spd="med"/>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49" cy="9717088"/>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3709569452"/>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7"/>
          </a:xfrm>
        </p:spPr>
        <p:txBody>
          <a:bodyPr/>
          <a:lstStyle>
            <a:lvl1pPr>
              <a:lnSpc>
                <a:spcPct val="90000"/>
              </a:lnSpc>
              <a:defRPr sz="13000">
                <a:solidFill>
                  <a:schemeClr val="accent1"/>
                </a:solidFill>
              </a:defRPr>
            </a:lvl1pPr>
            <a:lvl2pPr marL="0" indent="0">
              <a:buNone/>
              <a:defRPr/>
            </a:lvl2pPr>
          </a:lstStyle>
          <a:p>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7"/>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p:spPr>
        <p:txBody>
          <a:bodyPr/>
          <a:lstStyle>
            <a:lvl1pPr>
              <a:lnSpc>
                <a:spcPct val="90000"/>
              </a:lnSpc>
              <a:defRPr sz="13000">
                <a:solidFill>
                  <a:schemeClr val="accent1"/>
                </a:solidFill>
              </a:defRPr>
            </a:lvl1pPr>
          </a:lstStyle>
          <a:p>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p:spPr>
        <p:txBody>
          <a:bodyPr/>
          <a:lstStyle>
            <a:lvl1pPr>
              <a:lnSpc>
                <a:spcPct val="90000"/>
              </a:lnSpc>
              <a:defRPr sz="13000">
                <a:solidFill>
                  <a:schemeClr val="accent1"/>
                </a:solidFill>
              </a:defRPr>
            </a:lvl1pPr>
          </a:lstStyle>
          <a:p>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656111609"/>
      </p:ext>
    </p:extLst>
  </p:cSld>
  <p:clrMapOvr>
    <a:masterClrMapping/>
  </p:clrMapOvr>
  <p:transition spd="med"/>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4" y="9299448"/>
            <a:ext cx="11050588" cy="3543301"/>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499" y="9296400"/>
            <a:ext cx="11049001" cy="3543301"/>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499" y="576073"/>
            <a:ext cx="7620000" cy="6288088"/>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3"/>
            <a:ext cx="7623174" cy="6288088"/>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8"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650588117"/>
      </p:ext>
    </p:extLst>
  </p:cSld>
  <p:clrMapOvr>
    <a:masterClrMapping/>
  </p:clrMapOvr>
  <p:transition spd="med"/>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4" y="426482"/>
            <a:ext cx="4949826" cy="1906589"/>
          </a:xfrm>
        </p:spPr>
        <p:txBody>
          <a:bodyPr/>
          <a:lstStyle>
            <a:lvl1pPr>
              <a:lnSpc>
                <a:spcPct val="90000"/>
              </a:lnSpc>
              <a:defRPr sz="13000">
                <a:solidFill>
                  <a:schemeClr val="accent1"/>
                </a:solidFill>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2" y="429654"/>
            <a:ext cx="4949826" cy="1903413"/>
          </a:xfrm>
        </p:spPr>
        <p:txBody>
          <a:bodyPr/>
          <a:lstStyle>
            <a:lvl1pPr>
              <a:lnSpc>
                <a:spcPct val="90000"/>
              </a:lnSpc>
              <a:defRPr sz="13000">
                <a:solidFill>
                  <a:schemeClr val="accent1"/>
                </a:solidFill>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9"/>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4" y="576072"/>
            <a:ext cx="4949826"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7"/>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9"/>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5"/>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2" y="2333068"/>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966903725"/>
      </p:ext>
    </p:extLst>
  </p:cSld>
  <p:clrMapOvr>
    <a:masterClrMapping/>
  </p:clrMapOvr>
  <p:transition spd="med"/>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6" y="402336"/>
            <a:ext cx="4949826" cy="5335589"/>
          </a:xfrm>
        </p:spPr>
        <p:txBody>
          <a:bodyPr/>
          <a:lstStyle>
            <a:lvl1pPr>
              <a:lnSpc>
                <a:spcPct val="100000"/>
              </a:lnSpc>
              <a:defRPr sz="8600">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7"/>
            <a:ext cx="11049001" cy="5335587"/>
          </a:xfrm>
        </p:spPr>
        <p:txBody>
          <a:bodyPr/>
          <a:lstStyle>
            <a:lvl1pPr>
              <a:lnSpc>
                <a:spcPct val="100000"/>
              </a:lnSpc>
              <a:spcBef>
                <a:spcPts val="0"/>
              </a:spcBef>
              <a:defRPr sz="8600">
                <a:solidFill>
                  <a:schemeClr val="tx1"/>
                </a:solidFill>
              </a:defRPr>
            </a:lvl1pPr>
            <a:lvl2pPr marL="786394" indent="-786394">
              <a:lnSpc>
                <a:spcPct val="100000"/>
              </a:lnSpc>
              <a:spcBef>
                <a:spcPts val="0"/>
              </a:spcBef>
              <a:defRPr sz="8600">
                <a:solidFill>
                  <a:schemeClr val="tx1"/>
                </a:solidFill>
              </a:defRPr>
            </a:lvl2pPr>
            <a:lvl3pPr marL="1499635" indent="-786394">
              <a:lnSpc>
                <a:spcPct val="100000"/>
              </a:lnSpc>
              <a:spcBef>
                <a:spcPts val="0"/>
              </a:spcBef>
              <a:defRPr sz="8600">
                <a:solidFill>
                  <a:schemeClr val="tx1"/>
                </a:solidFill>
              </a:defRPr>
            </a:lvl3pPr>
            <a:lvl4pPr marL="2286029" indent="-78639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6" y="6477000"/>
            <a:ext cx="4949826"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1" cy="5334000"/>
          </a:xfrm>
        </p:spPr>
        <p:txBody>
          <a:bodyPr/>
          <a:lstStyle>
            <a:lvl1pPr>
              <a:lnSpc>
                <a:spcPct val="100000"/>
              </a:lnSpc>
              <a:spcBef>
                <a:spcPts val="0"/>
              </a:spcBef>
              <a:defRPr sz="8600">
                <a:solidFill>
                  <a:schemeClr val="tx1"/>
                </a:solidFill>
              </a:defRPr>
            </a:lvl1pPr>
            <a:lvl2pPr marL="786394" indent="-786394">
              <a:lnSpc>
                <a:spcPct val="100000"/>
              </a:lnSpc>
              <a:spcBef>
                <a:spcPts val="0"/>
              </a:spcBef>
              <a:defRPr sz="8600">
                <a:solidFill>
                  <a:schemeClr val="tx1"/>
                </a:solidFill>
              </a:defRPr>
            </a:lvl2pPr>
            <a:lvl3pPr marL="1499635" indent="-786394">
              <a:lnSpc>
                <a:spcPct val="100000"/>
              </a:lnSpc>
              <a:spcBef>
                <a:spcPts val="0"/>
              </a:spcBef>
              <a:defRPr sz="8600">
                <a:solidFill>
                  <a:schemeClr val="tx1"/>
                </a:solidFill>
              </a:defRPr>
            </a:lvl3pPr>
            <a:lvl4pPr marL="2286029" indent="-78639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2163567422"/>
      </p:ext>
    </p:extLst>
  </p:cSld>
  <p:clrMapOvr>
    <a:masterClrMapping/>
  </p:clrMapOvr>
  <p:transition spd="med"/>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1"/>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1"/>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3000">
                <a:solidFill>
                  <a:schemeClr val="accent1"/>
                </a:solidFill>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4" y="576072"/>
            <a:ext cx="4949826"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7"/>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499"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499" y="4381500"/>
            <a:ext cx="7620000" cy="2857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499" y="8572500"/>
            <a:ext cx="7620000" cy="2857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7"/>
          </a:xfrm>
        </p:spPr>
        <p:txBody>
          <a:bodyPr/>
          <a:lstStyle>
            <a:lvl1pPr>
              <a:lnSpc>
                <a:spcPct val="90000"/>
              </a:lnSpc>
              <a:defRPr sz="13000">
                <a:solidFill>
                  <a:schemeClr val="accent1"/>
                </a:solidFill>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4" y="8403337"/>
            <a:ext cx="4951410" cy="2857507"/>
          </a:xfrm>
        </p:spPr>
        <p:txBody>
          <a:bodyPr/>
          <a:lstStyle>
            <a:lvl1pPr>
              <a:lnSpc>
                <a:spcPct val="90000"/>
              </a:lnSpc>
              <a:defRPr sz="13000">
                <a:solidFill>
                  <a:schemeClr val="accent1"/>
                </a:solidFill>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1941596128"/>
      </p:ext>
    </p:extLst>
  </p:cSld>
  <p:clrMapOvr>
    <a:masterClrMapping/>
  </p:clrMapOvr>
  <p:transition spd="med"/>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6"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1"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1486415991"/>
      </p:ext>
    </p:extLst>
  </p:cSld>
  <p:clrMapOvr>
    <a:masterClrMapping/>
  </p:clrMapOvr>
  <p:transition spd="med"/>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1" y="3429000"/>
            <a:ext cx="495935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3"/>
            <a:ext cx="4956176"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8" y="3429000"/>
            <a:ext cx="4951413"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5999" y="3429000"/>
            <a:ext cx="0" cy="8572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1969044425"/>
      </p:ext>
    </p:extLst>
  </p:cSld>
  <p:clrMapOvr>
    <a:masterClrMapping/>
  </p:clrMapOvr>
  <p:transition spd="med"/>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1"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3"/>
            <a:ext cx="4956176"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3"/>
            <a:ext cx="495300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3"/>
            <a:ext cx="495935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6" cy="381000"/>
          </a:xfrm>
        </p:spPr>
        <p:txBody>
          <a:bodyPr/>
          <a:lstStyle/>
          <a:p>
            <a:endParaRPr lang="en-US" dirty="0"/>
          </a:p>
        </p:txBody>
      </p:sp>
    </p:spTree>
    <p:extLst>
      <p:ext uri="{BB962C8B-B14F-4D97-AF65-F5344CB8AC3E}">
        <p14:creationId xmlns:p14="http://schemas.microsoft.com/office/powerpoint/2010/main" val="1081640689"/>
      </p:ext>
    </p:extLst>
  </p:cSld>
  <p:clrMapOvr>
    <a:masterClrMapping/>
  </p:clrMapOvr>
  <p:transition spd="med"/>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4" y="576072"/>
            <a:ext cx="4949826" cy="2097088"/>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6" cy="4000501"/>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1"/>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0" y="3429000"/>
            <a:ext cx="4942121" cy="8572501"/>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3000" cy="8572501"/>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3"/>
            <a:ext cx="1216153" cy="1216152"/>
          </a:xfrm>
        </p:spPr>
        <p:txBody>
          <a:bodyPr anchor="ctr"/>
          <a:lstStyle>
            <a:lvl1pPr algn="ctr">
              <a:defRPr sz="1600">
                <a:solidFill>
                  <a:schemeClr val="tx1"/>
                </a:solidFill>
              </a:defRPr>
            </a:lvl1pPr>
          </a:lstStyle>
          <a:p>
            <a:r>
              <a:rPr lang="en-US" dirty="0"/>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1" y="576073"/>
            <a:ext cx="1216153" cy="1216152"/>
          </a:xfrm>
        </p:spPr>
        <p:txBody>
          <a:bodyPr anchor="ctr"/>
          <a:lstStyle>
            <a:lvl1pPr algn="ctr">
              <a:defRPr sz="1600">
                <a:solidFill>
                  <a:schemeClr val="tx1"/>
                </a:solidFill>
              </a:defRPr>
            </a:lvl1pPr>
          </a:lstStyle>
          <a:p>
            <a:r>
              <a:rPr lang="en-US" dirty="0"/>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3"/>
            <a:ext cx="1216153"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dirty="0"/>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187632115"/>
      </p:ext>
    </p:extLst>
  </p:cSld>
  <p:clrMapOvr>
    <a:masterClrMapping/>
  </p:clrMapOvr>
  <p:transition spd="med"/>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384048"/>
            <a:ext cx="4949826"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800" b="0" i="0">
                <a:solidFill>
                  <a:schemeClr val="tx1"/>
                </a:solidFill>
                <a:latin typeface="IBM Plex Sans Light" panose="020B0403050203000203" pitchFamily="34" charset="0"/>
              </a:defRPr>
            </a:lvl1pPr>
            <a:lvl2pPr marL="256035" indent="-256035">
              <a:spcBef>
                <a:spcPts val="0"/>
              </a:spcBef>
              <a:defRPr sz="2800" b="0" i="0">
                <a:solidFill>
                  <a:schemeClr val="tx1"/>
                </a:solidFill>
                <a:latin typeface="IBM Plex Sans Light" panose="020B0403050203000203" pitchFamily="34" charset="0"/>
              </a:defRPr>
            </a:lvl2pPr>
            <a:lvl3pPr marL="512070" indent="-256035">
              <a:spcBef>
                <a:spcPts val="0"/>
              </a:spcBef>
              <a:defRPr sz="2800" b="0" i="0">
                <a:solidFill>
                  <a:schemeClr val="tx1"/>
                </a:solidFill>
                <a:latin typeface="IBM Plex Sans Light" panose="020B0403050203000203" pitchFamily="34" charset="0"/>
              </a:defRPr>
            </a:lvl3pPr>
            <a:lvl4pPr marL="768106" indent="-25603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1" cy="8572501"/>
          </a:xfrm>
        </p:spPr>
        <p:txBody>
          <a:bodyPr/>
          <a:lstStyle>
            <a:lvl1pPr>
              <a:spcBef>
                <a:spcPts val="0"/>
              </a:spcBef>
              <a:defRPr sz="2800" b="0" i="0">
                <a:solidFill>
                  <a:schemeClr val="tx1"/>
                </a:solidFill>
                <a:latin typeface="IBM Plex Sans Light" panose="020B0403050203000203" pitchFamily="34" charset="0"/>
              </a:defRPr>
            </a:lvl1pPr>
            <a:lvl2pPr marL="256035" indent="-256035">
              <a:spcBef>
                <a:spcPts val="0"/>
              </a:spcBef>
              <a:defRPr sz="2800" b="0" i="0">
                <a:solidFill>
                  <a:schemeClr val="tx1"/>
                </a:solidFill>
                <a:latin typeface="IBM Plex Sans Light" panose="020B0403050203000203" pitchFamily="34" charset="0"/>
              </a:defRPr>
            </a:lvl2pPr>
            <a:lvl3pPr marL="512070" indent="-256035">
              <a:spcBef>
                <a:spcPts val="0"/>
              </a:spcBef>
              <a:defRPr sz="2800" b="0" i="0">
                <a:solidFill>
                  <a:schemeClr val="tx1"/>
                </a:solidFill>
                <a:latin typeface="IBM Plex Sans Light" panose="020B0403050203000203" pitchFamily="34" charset="0"/>
              </a:defRPr>
            </a:lvl3pPr>
            <a:lvl4pPr marL="768106" indent="-25603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6" cy="1141413"/>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972414816"/>
      </p:ext>
    </p:extLst>
  </p:cSld>
  <p:clrMapOvr>
    <a:masterClrMapping/>
  </p:clrMapOvr>
  <p:transition spd="med"/>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3" y="576074"/>
            <a:ext cx="7424927" cy="1906589"/>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4" y="3429000"/>
            <a:ext cx="10099675" cy="8572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1" cy="8572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187411918"/>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261313497"/>
      </p:ext>
    </p:extLst>
  </p:cSld>
  <p:clrMapOvr>
    <a:masterClrMapping/>
  </p:clrMapOvr>
  <p:transition spd="med"/>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9"/>
            <a:ext cx="11045825"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3"/>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2" y="576073"/>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591903626"/>
      </p:ext>
    </p:extLst>
  </p:cSld>
  <p:clrMapOvr>
    <a:masterClrMapping/>
  </p:clrMapOvr>
  <p:transition spd="med"/>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3" y="576073"/>
            <a:ext cx="4953000" cy="4573587"/>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6"/>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2" y="569916"/>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590283224"/>
      </p:ext>
    </p:extLst>
  </p:cSld>
  <p:clrMapOvr>
    <a:masterClrMapping/>
  </p:clrMapOvr>
  <p:transition spd="med"/>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384049"/>
            <a:ext cx="11039477"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3"/>
            <a:ext cx="495300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1" y="576073"/>
            <a:ext cx="495935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6"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dirty="0"/>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881512346"/>
      </p:ext>
    </p:extLst>
  </p:cSld>
  <p:clrMapOvr>
    <a:masterClrMapping/>
  </p:clrMapOvr>
  <p:transition spd="med"/>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576073"/>
            <a:ext cx="4949826" cy="4573587"/>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3"/>
            <a:ext cx="495300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1" y="576073"/>
            <a:ext cx="495935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2"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dirty="0"/>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3994613"/>
      </p:ext>
    </p:extLst>
  </p:cSld>
  <p:clrMapOvr>
    <a:masterClrMapping/>
  </p:clrMapOvr>
  <p:transition spd="med"/>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384048"/>
            <a:ext cx="4949826"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800" b="0" i="0">
                <a:solidFill>
                  <a:schemeClr val="tx1"/>
                </a:solidFill>
                <a:latin typeface="IBM Plex Sans Light" panose="020B0403050203000203" pitchFamily="34" charset="0"/>
              </a:defRPr>
            </a:lvl1pPr>
            <a:lvl2pPr marL="256035" indent="-256035">
              <a:spcBef>
                <a:spcPts val="0"/>
              </a:spcBef>
              <a:defRPr sz="2800" b="0" i="0">
                <a:solidFill>
                  <a:schemeClr val="tx1"/>
                </a:solidFill>
                <a:latin typeface="IBM Plex Sans Light" panose="020B0403050203000203" pitchFamily="34" charset="0"/>
              </a:defRPr>
            </a:lvl2pPr>
            <a:lvl3pPr marL="512070" indent="-256035">
              <a:spcBef>
                <a:spcPts val="0"/>
              </a:spcBef>
              <a:defRPr sz="2800" b="0" i="0">
                <a:solidFill>
                  <a:schemeClr val="tx1"/>
                </a:solidFill>
                <a:latin typeface="IBM Plex Sans Light" panose="020B0403050203000203" pitchFamily="34" charset="0"/>
              </a:defRPr>
            </a:lvl3pPr>
            <a:lvl4pPr marL="768106" indent="-25603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9" y="3429000"/>
            <a:ext cx="495300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7"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6" cy="1141413"/>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499" y="576074"/>
            <a:ext cx="1216153" cy="1214461"/>
          </a:xfrm>
        </p:spPr>
        <p:txBody>
          <a:bodyPr anchor="ctr"/>
          <a:lstStyle>
            <a:lvl1pPr algn="ctr">
              <a:defRPr sz="1600">
                <a:solidFill>
                  <a:schemeClr val="tx1"/>
                </a:solidFill>
              </a:defRPr>
            </a:lvl1pPr>
          </a:lstStyle>
          <a:p>
            <a:r>
              <a:rPr lang="en-US" dirty="0"/>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1" y="576073"/>
            <a:ext cx="1217844"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dirty="0"/>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2"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737948313"/>
      </p:ext>
    </p:extLst>
  </p:cSld>
  <p:clrMapOvr>
    <a:masterClrMapping/>
  </p:clrMapOvr>
  <p:transition spd="med"/>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4" y="2478024"/>
            <a:ext cx="6670674"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1"/>
            <a:ext cx="6667500"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3" y="8385048"/>
            <a:ext cx="6670676"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3" y="8382000"/>
            <a:ext cx="6667500"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3"/>
            <a:ext cx="1216153" cy="1216152"/>
          </a:xfrm>
        </p:spPr>
        <p:txBody>
          <a:bodyPr anchor="ctr"/>
          <a:lstStyle>
            <a:lvl1pPr algn="ctr">
              <a:defRPr sz="1600"/>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499" y="576073"/>
            <a:ext cx="1216153" cy="1216152"/>
          </a:xfrm>
        </p:spPr>
        <p:txBody>
          <a:bodyPr anchor="ctr"/>
          <a:lstStyle>
            <a:lvl1pPr algn="ctr">
              <a:defRPr sz="1600"/>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3"/>
            <a:ext cx="1216153" cy="1216152"/>
          </a:xfrm>
        </p:spPr>
        <p:txBody>
          <a:bodyPr anchor="ctr"/>
          <a:lstStyle>
            <a:lvl1pPr algn="ctr">
              <a:defRPr sz="1600"/>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499" y="6477001"/>
            <a:ext cx="1216153" cy="1216152"/>
          </a:xfrm>
        </p:spPr>
        <p:txBody>
          <a:bodyPr anchor="ctr"/>
          <a:lstStyle>
            <a:lvl1pPr algn="ctr">
              <a:defRPr sz="1600"/>
            </a:lvl1pPr>
          </a:lstStyle>
          <a:p>
            <a:r>
              <a:rPr lang="en-US" dirty="0"/>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dirty="0"/>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2001"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353938801"/>
      </p:ext>
    </p:extLst>
  </p:cSld>
  <p:clrMapOvr>
    <a:masterClrMapping/>
  </p:clrMapOvr>
  <p:transition spd="med"/>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7"/>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6" y="57607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6" cy="1141413"/>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588242667"/>
      </p:ext>
    </p:extLst>
  </p:cSld>
  <p:clrMapOvr>
    <a:masterClrMapping/>
  </p:clrMapOvr>
  <p:transition spd="med"/>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9"/>
            <a:ext cx="11044238" cy="2276856"/>
          </a:xfrm>
        </p:spPr>
        <p:txBody>
          <a:bodyPr rIns="457200"/>
          <a:lstStyle>
            <a:lvl1pPr>
              <a:lnSpc>
                <a:spcPct val="110000"/>
              </a:lnSpc>
              <a:defRPr sz="64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6991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3"/>
            <a:ext cx="4956176"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490367151"/>
      </p:ext>
    </p:extLst>
  </p:cSld>
  <p:clrMapOvr>
    <a:masterClrMapping/>
  </p:clrMapOvr>
  <p:transition spd="med"/>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3"/>
            <a:ext cx="4956176" cy="4573587"/>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4" y="665683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697469940"/>
      </p:ext>
    </p:extLst>
  </p:cSld>
  <p:clrMapOvr>
    <a:masterClrMapping/>
  </p:clrMapOvr>
  <p:transition spd="med"/>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384049"/>
            <a:ext cx="11050588"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4" y="665683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99624706"/>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52310234"/>
      </p:ext>
    </p:extLst>
  </p:cSld>
  <p:clrMapOvr>
    <a:masterClrMapping/>
  </p:clrMapOvr>
  <p:transition spd="med"/>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4573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8" y="57607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422665825"/>
      </p:ext>
    </p:extLst>
  </p:cSld>
  <p:clrMapOvr>
    <a:masterClrMapping/>
  </p:clrMapOvr>
  <p:transition spd="med"/>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4" y="576072"/>
            <a:ext cx="4949826" cy="28590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1"/>
            <a:ext cx="4951413"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3" y="1333501"/>
            <a:ext cx="4953000"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2" y="1333501"/>
            <a:ext cx="4953000"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1"/>
            <a:ext cx="4951413"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499"/>
            <a:ext cx="4951413" cy="3792683"/>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2" y="7429501"/>
            <a:ext cx="4953000"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3"/>
            <a:ext cx="402335" cy="403224"/>
          </a:xfrm>
        </p:spPr>
        <p:txBody>
          <a:bodyPr/>
          <a:lstStyle>
            <a:lvl1pPr>
              <a:defRPr sz="1400">
                <a:solidFill>
                  <a:schemeClr val="tx1"/>
                </a:solidFill>
              </a:defRPr>
            </a:lvl1pPr>
          </a:lstStyle>
          <a:p>
            <a:r>
              <a:rPr lang="en-US" dirty="0"/>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3"/>
            <a:ext cx="402335" cy="403224"/>
          </a:xfrm>
        </p:spPr>
        <p:txBody>
          <a:bodyPr/>
          <a:lstStyle>
            <a:lvl1pPr>
              <a:defRPr sz="1400">
                <a:solidFill>
                  <a:schemeClr val="tx1"/>
                </a:solidFill>
              </a:defRPr>
            </a:lvl1pPr>
          </a:lstStyle>
          <a:p>
            <a:r>
              <a:rPr lang="en-US" dirty="0"/>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3"/>
            <a:ext cx="402335" cy="403224"/>
          </a:xfrm>
        </p:spPr>
        <p:txBody>
          <a:bodyPr/>
          <a:lstStyle>
            <a:lvl1pPr>
              <a:defRPr sz="1400">
                <a:solidFill>
                  <a:schemeClr val="tx1"/>
                </a:solidFill>
              </a:defRPr>
            </a:lvl1pPr>
          </a:lstStyle>
          <a:p>
            <a:r>
              <a:rPr lang="en-US" dirty="0"/>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3"/>
            <a:ext cx="402335" cy="403224"/>
          </a:xfrm>
        </p:spPr>
        <p:txBody>
          <a:bodyPr/>
          <a:lstStyle>
            <a:lvl1pPr>
              <a:defRPr sz="1400">
                <a:solidFill>
                  <a:schemeClr val="tx1"/>
                </a:solidFill>
              </a:defRPr>
            </a:lvl1pPr>
          </a:lstStyle>
          <a:p>
            <a:r>
              <a:rPr lang="en-US" dirty="0"/>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3"/>
            <a:ext cx="402335" cy="403224"/>
          </a:xfrm>
        </p:spPr>
        <p:txBody>
          <a:bodyPr/>
          <a:lstStyle>
            <a:lvl1pPr>
              <a:defRPr sz="1400">
                <a:solidFill>
                  <a:schemeClr val="tx1"/>
                </a:solidFill>
              </a:defRPr>
            </a:lvl1pPr>
          </a:lstStyle>
          <a:p>
            <a:r>
              <a:rPr lang="en-US" dirty="0"/>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3"/>
            <a:ext cx="402335" cy="403224"/>
          </a:xfrm>
        </p:spPr>
        <p:txBody>
          <a:bodyPr/>
          <a:lstStyle>
            <a:lvl1pPr>
              <a:defRPr sz="1400">
                <a:solidFill>
                  <a:schemeClr val="tx1"/>
                </a:solidFill>
              </a:defRPr>
            </a:lvl1pPr>
          </a:lstStyle>
          <a:p>
            <a:r>
              <a:rPr lang="en-US" dirty="0"/>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dirty="0"/>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3"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966208508"/>
      </p:ext>
    </p:extLst>
  </p:cSld>
  <p:clrMapOvr>
    <a:masterClrMapping/>
  </p:clrMapOvr>
  <p:transition spd="med"/>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5"/>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6"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6"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3" y="6665976"/>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1"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5999" y="6096002"/>
            <a:ext cx="0" cy="5905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319773081"/>
      </p:ext>
    </p:extLst>
  </p:cSld>
  <p:clrMapOvr>
    <a:masterClrMapping/>
  </p:clrMapOvr>
  <p:transition spd="med"/>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576072"/>
            <a:ext cx="4949826" cy="3413125"/>
          </a:xfrm>
        </p:spPr>
        <p:txBody>
          <a:bodyPr rIns="0"/>
          <a:lstStyle>
            <a:lvl1pPr>
              <a:lnSpc>
                <a:spcPct val="110000"/>
              </a:lnSpc>
              <a:defRPr sz="3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6"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6"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2"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1"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5999" y="6096002"/>
            <a:ext cx="0" cy="5905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0663489"/>
      </p:ext>
    </p:extLst>
  </p:cSld>
  <p:clrMapOvr>
    <a:masterClrMapping/>
  </p:clrMapOvr>
  <p:transition spd="med"/>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6"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499" y="569915"/>
            <a:ext cx="11049001" cy="12574587"/>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53698352"/>
      </p:ext>
    </p:extLst>
  </p:cSld>
  <p:clrMapOvr>
    <a:masterClrMapping/>
  </p:clrMapOvr>
  <p:transition spd="med"/>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6"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5999" y="0"/>
            <a:ext cx="18291176"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719725949"/>
      </p:ext>
    </p:extLst>
  </p:cSld>
  <p:clrMapOvr>
    <a:masterClrMapping/>
  </p:clrMapOvr>
  <p:transition spd="med"/>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6"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dirty="0"/>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2" y="565152"/>
            <a:ext cx="17151350" cy="1257934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119074750"/>
      </p:ext>
    </p:extLst>
  </p:cSld>
  <p:clrMapOvr>
    <a:masterClrMapping/>
  </p:clrMapOvr>
  <p:transition spd="med"/>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24387175"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755856030"/>
      </p:ext>
    </p:extLst>
  </p:cSld>
  <p:clrMapOvr>
    <a:masterClrMapping/>
  </p:clrMapOvr>
  <p:transition spd="med"/>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6" y="569913"/>
            <a:ext cx="23244176" cy="12580936"/>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4223631190"/>
      </p:ext>
    </p:extLst>
  </p:cSld>
  <p:clrMapOvr>
    <a:masterClrMapping/>
  </p:clrMapOvr>
  <p:transition spd="med"/>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dirty="0"/>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1"/>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1" y="61214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7" y="61214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1" y="95250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7" y="9525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1" y="26670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7" y="2667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555085739"/>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599707034"/>
      </p:ext>
    </p:extLst>
  </p:cSld>
  <p:clrMapOvr>
    <a:masterClrMapping/>
  </p:clrMapOvr>
  <p:transition spd="med"/>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3"/>
            <a:ext cx="4949826" cy="45735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6"/>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dirty="0"/>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93101202"/>
      </p:ext>
    </p:extLst>
  </p:cSld>
  <p:clrMapOvr>
    <a:masterClrMapping/>
  </p:clrMapOvr>
  <p:transition spd="med"/>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6" cy="2859088"/>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2" y="569916"/>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648268465"/>
      </p:ext>
    </p:extLst>
  </p:cSld>
  <p:clrMapOvr>
    <a:masterClrMapping/>
  </p:clrMapOvr>
  <p:transition spd="med"/>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3"/>
            <a:ext cx="4949826"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909901816"/>
      </p:ext>
    </p:extLst>
  </p:cSld>
  <p:clrMapOvr>
    <a:masterClrMapping/>
  </p:clrMapOvr>
  <p:transition spd="med"/>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6" cy="2859088"/>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2" y="569916"/>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7"/>
            <a:ext cx="4956176" cy="381000"/>
          </a:xfrm>
        </p:spPr>
        <p:txBody>
          <a:bodyPr/>
          <a:lstStyle/>
          <a:p>
            <a:endParaRPr lang="en-US" dirty="0"/>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6"/>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51770548"/>
      </p:ext>
    </p:extLst>
  </p:cSld>
  <p:clrMapOvr>
    <a:masterClrMapping/>
  </p:clrMapOvr>
  <p:transition spd="med"/>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2" y="6168463"/>
            <a:ext cx="3456431" cy="1379080"/>
          </a:xfrm>
          <a:prstGeom prst="rect">
            <a:avLst/>
          </a:prstGeom>
        </p:spPr>
      </p:pic>
    </p:spTree>
    <p:extLst>
      <p:ext uri="{BB962C8B-B14F-4D97-AF65-F5344CB8AC3E}">
        <p14:creationId xmlns:p14="http://schemas.microsoft.com/office/powerpoint/2010/main" val="1397104895"/>
      </p:ext>
    </p:extLst>
  </p:cSld>
  <p:clrMapOvr>
    <a:masterClrMapping/>
  </p:clrMapOvr>
  <p:transition spd="med"/>
</p:sldLayout>
</file>

<file path=ppt/slideLayouts/slideLayout185.xml><?xml version="1.0" encoding="utf-8"?>
<p:sldLayout xmlns:a="http://schemas.openxmlformats.org/drawingml/2006/main" xmlns:r="http://schemas.openxmlformats.org/officeDocument/2006/relationships" xmlns:p="http://schemas.openxmlformats.org/presentationml/2006/main"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endParaRPr lang="en-US" dirty="0"/>
          </a:p>
        </p:txBody>
      </p:sp>
      <p:sp>
        <p:nvSpPr>
          <p:cNvPr id="6" name="Text Placeholder"/>
          <p:cNvSpPr>
            <a:spLocks noGrp="1"/>
          </p:cNvSpPr>
          <p:nvPr>
            <p:ph type="body" sz="quarter" idx="12"/>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6706473" y="3316224"/>
            <a:ext cx="17071023"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dirty="0"/>
              <a:t>Group Name / DOC ID / Month XX, 2022 / © 2022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12802580"/>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dirty="0"/>
              <a:t>Group Name / DOC ID / Month XX, 2022 / © 2022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49678614"/>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userDrawn="1">
  <p:cSld name="1_Boxes, 4 stacked,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9"/>
            <a:ext cx="11044238" cy="2276856"/>
          </a:xfrm>
        </p:spPr>
        <p:txBody>
          <a:bodyPr rIns="457200"/>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385201"/>
            <a:ext cx="4956176" cy="448056"/>
          </a:xfrm>
          <a:prstGeom prst="rect">
            <a:avLst/>
          </a:prstGeom>
        </p:spPr>
        <p:txBody>
          <a:bodyPr/>
          <a:lstStyle>
            <a:lvl1pPr>
              <a:lnSpc>
                <a:spcPct val="100000"/>
              </a:lnSpc>
              <a:defRPr sz="28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4" y="12938839"/>
            <a:ext cx="27090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4" name="Text Placeholder 6">
            <a:extLst>
              <a:ext uri="{FF2B5EF4-FFF2-40B4-BE49-F238E27FC236}">
                <a16:creationId xmlns:a16="http://schemas.microsoft.com/office/drawing/2014/main" id="{BEE7923F-2C08-E17F-72B0-F41C361C5372}"/>
              </a:ext>
            </a:extLst>
          </p:cNvPr>
          <p:cNvSpPr>
            <a:spLocks noGrp="1"/>
          </p:cNvSpPr>
          <p:nvPr>
            <p:ph type="body" sz="quarter" idx="10"/>
          </p:nvPr>
        </p:nvSpPr>
        <p:spPr>
          <a:xfrm>
            <a:off x="12728029" y="576076"/>
            <a:ext cx="4963924" cy="5145085"/>
          </a:xfrm>
          <a:prstGeom prst="rect">
            <a:avLst/>
          </a:prstGeom>
        </p:spPr>
        <p:txBody>
          <a:bodyPr/>
          <a:lstStyle>
            <a:lvl1pPr defTabSz="1161303">
              <a:lnSpc>
                <a:spcPct val="100000"/>
              </a:lnSpc>
              <a:spcBef>
                <a:spcPts val="0"/>
              </a:spcBef>
              <a:defRPr sz="3600" b="0" i="0">
                <a:solidFill>
                  <a:schemeClr val="tx1"/>
                </a:solidFill>
                <a:latin typeface="IBM Plex Sans Light" panose="020B0403050203000203" pitchFamily="34" charset="0"/>
              </a:defRPr>
            </a:lvl1pPr>
            <a:lvl2pPr defTabSz="1161303">
              <a:lnSpc>
                <a:spcPct val="100000"/>
              </a:lnSpc>
              <a:spcBef>
                <a:spcPts val="0"/>
              </a:spcBef>
              <a:defRPr sz="3600" b="0" i="0">
                <a:solidFill>
                  <a:schemeClr val="tx1"/>
                </a:solidFill>
                <a:latin typeface="IBM Plex Sans Light" panose="020B0403050203000203" pitchFamily="34" charset="0"/>
              </a:defRPr>
            </a:lvl2pPr>
            <a:lvl3pPr defTabSz="1161303">
              <a:lnSpc>
                <a:spcPct val="100000"/>
              </a:lnSpc>
              <a:spcBef>
                <a:spcPts val="0"/>
              </a:spcBef>
              <a:defRPr sz="3600" b="0" i="0">
                <a:solidFill>
                  <a:schemeClr val="tx1"/>
                </a:solidFill>
                <a:latin typeface="IBM Plex Sans Light" panose="020B0403050203000203" pitchFamily="34" charset="0"/>
              </a:defRPr>
            </a:lvl3pPr>
            <a:lvl4pPr defTabSz="1161303">
              <a:lnSpc>
                <a:spcPct val="100000"/>
              </a:lnSpc>
              <a:spcBef>
                <a:spcPts val="0"/>
              </a:spcBef>
              <a:defRPr sz="3600" b="0" i="0">
                <a:solidFill>
                  <a:schemeClr val="tx1"/>
                </a:solidFill>
                <a:latin typeface="IBM Plex Sans Light" panose="020B0403050203000203" pitchFamily="34" charset="0"/>
              </a:defRPr>
            </a:lvl4pPr>
            <a:lvl5pPr defTabSz="1161303">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4F52302E-5C35-DCB5-2D11-CC0BE75371AE}"/>
              </a:ext>
            </a:extLst>
          </p:cNvPr>
          <p:cNvSpPr>
            <a:spLocks noGrp="1"/>
          </p:cNvSpPr>
          <p:nvPr>
            <p:ph type="body" sz="quarter" idx="22"/>
          </p:nvPr>
        </p:nvSpPr>
        <p:spPr>
          <a:xfrm>
            <a:off x="18799750" y="576076"/>
            <a:ext cx="4963924" cy="5145085"/>
          </a:xfrm>
          <a:prstGeom prst="rect">
            <a:avLst/>
          </a:prstGeom>
        </p:spPr>
        <p:txBody>
          <a:bodyPr/>
          <a:lstStyle>
            <a:lvl1pPr defTabSz="1161303">
              <a:lnSpc>
                <a:spcPct val="100000"/>
              </a:lnSpc>
              <a:spcBef>
                <a:spcPts val="0"/>
              </a:spcBef>
              <a:defRPr sz="3600" b="0" i="0">
                <a:solidFill>
                  <a:schemeClr val="tx1"/>
                </a:solidFill>
                <a:latin typeface="IBM Plex Sans Light" panose="020B0403050203000203" pitchFamily="34" charset="0"/>
              </a:defRPr>
            </a:lvl1pPr>
            <a:lvl2pPr defTabSz="1161303">
              <a:lnSpc>
                <a:spcPct val="100000"/>
              </a:lnSpc>
              <a:spcBef>
                <a:spcPts val="0"/>
              </a:spcBef>
              <a:defRPr sz="3600" b="0" i="0">
                <a:solidFill>
                  <a:schemeClr val="tx1"/>
                </a:solidFill>
                <a:latin typeface="IBM Plex Sans Light" panose="020B0403050203000203" pitchFamily="34" charset="0"/>
              </a:defRPr>
            </a:lvl2pPr>
            <a:lvl3pPr defTabSz="1161303">
              <a:lnSpc>
                <a:spcPct val="100000"/>
              </a:lnSpc>
              <a:spcBef>
                <a:spcPts val="0"/>
              </a:spcBef>
              <a:defRPr sz="3600" b="0" i="0">
                <a:solidFill>
                  <a:schemeClr val="tx1"/>
                </a:solidFill>
                <a:latin typeface="IBM Plex Sans Light" panose="020B0403050203000203" pitchFamily="34" charset="0"/>
              </a:defRPr>
            </a:lvl3pPr>
            <a:lvl4pPr defTabSz="1161303">
              <a:lnSpc>
                <a:spcPct val="100000"/>
              </a:lnSpc>
              <a:spcBef>
                <a:spcPts val="0"/>
              </a:spcBef>
              <a:defRPr sz="3600" b="0" i="0">
                <a:solidFill>
                  <a:schemeClr val="tx1"/>
                </a:solidFill>
                <a:latin typeface="IBM Plex Sans Light" panose="020B0403050203000203" pitchFamily="34" charset="0"/>
              </a:defRPr>
            </a:lvl4pPr>
            <a:lvl5pPr defTabSz="1161303">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644BCD2A-7E42-10EE-E251-907F955BFCEB}"/>
              </a:ext>
            </a:extLst>
          </p:cNvPr>
          <p:cNvSpPr>
            <a:spLocks noGrp="1"/>
          </p:cNvSpPr>
          <p:nvPr>
            <p:ph type="body" sz="quarter" idx="23"/>
          </p:nvPr>
        </p:nvSpPr>
        <p:spPr>
          <a:xfrm>
            <a:off x="12728029" y="6667500"/>
            <a:ext cx="4963924" cy="4953000"/>
          </a:xfrm>
          <a:prstGeom prst="rect">
            <a:avLst/>
          </a:prstGeom>
        </p:spPr>
        <p:txBody>
          <a:bodyPr/>
          <a:lstStyle>
            <a:lvl1pPr defTabSz="1161303">
              <a:lnSpc>
                <a:spcPct val="100000"/>
              </a:lnSpc>
              <a:spcBef>
                <a:spcPts val="0"/>
              </a:spcBef>
              <a:defRPr sz="3600" b="0" i="0">
                <a:solidFill>
                  <a:schemeClr val="tx1"/>
                </a:solidFill>
                <a:latin typeface="IBM Plex Sans Light" panose="020B0403050203000203" pitchFamily="34" charset="0"/>
              </a:defRPr>
            </a:lvl1pPr>
            <a:lvl2pPr defTabSz="1161303">
              <a:lnSpc>
                <a:spcPct val="100000"/>
              </a:lnSpc>
              <a:spcBef>
                <a:spcPts val="0"/>
              </a:spcBef>
              <a:defRPr sz="3600" b="0" i="0">
                <a:solidFill>
                  <a:schemeClr val="tx1"/>
                </a:solidFill>
                <a:latin typeface="IBM Plex Sans Light" panose="020B0403050203000203" pitchFamily="34" charset="0"/>
              </a:defRPr>
            </a:lvl2pPr>
            <a:lvl3pPr defTabSz="1161303">
              <a:lnSpc>
                <a:spcPct val="100000"/>
              </a:lnSpc>
              <a:spcBef>
                <a:spcPts val="0"/>
              </a:spcBef>
              <a:defRPr sz="3600" b="0" i="0">
                <a:solidFill>
                  <a:schemeClr val="tx1"/>
                </a:solidFill>
                <a:latin typeface="IBM Plex Sans Light" panose="020B0403050203000203" pitchFamily="34" charset="0"/>
              </a:defRPr>
            </a:lvl3pPr>
            <a:lvl4pPr defTabSz="1161303">
              <a:lnSpc>
                <a:spcPct val="100000"/>
              </a:lnSpc>
              <a:spcBef>
                <a:spcPts val="0"/>
              </a:spcBef>
              <a:defRPr sz="3600" b="0" i="0">
                <a:solidFill>
                  <a:schemeClr val="tx1"/>
                </a:solidFill>
                <a:latin typeface="IBM Plex Sans Light" panose="020B0403050203000203" pitchFamily="34" charset="0"/>
              </a:defRPr>
            </a:lvl4pPr>
            <a:lvl5pPr defTabSz="1161303">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FEF5B836-0687-FE12-9EE1-7B2CB1124537}"/>
              </a:ext>
            </a:extLst>
          </p:cNvPr>
          <p:cNvSpPr>
            <a:spLocks noGrp="1"/>
          </p:cNvSpPr>
          <p:nvPr>
            <p:ph type="body" sz="quarter" idx="24"/>
          </p:nvPr>
        </p:nvSpPr>
        <p:spPr>
          <a:xfrm>
            <a:off x="18799750" y="6667500"/>
            <a:ext cx="4963924" cy="4953000"/>
          </a:xfrm>
          <a:prstGeom prst="rect">
            <a:avLst/>
          </a:prstGeom>
        </p:spPr>
        <p:txBody>
          <a:bodyPr/>
          <a:lstStyle>
            <a:lvl1pPr defTabSz="1161303">
              <a:lnSpc>
                <a:spcPct val="100000"/>
              </a:lnSpc>
              <a:spcBef>
                <a:spcPts val="0"/>
              </a:spcBef>
              <a:defRPr sz="3600" b="0" i="0">
                <a:solidFill>
                  <a:schemeClr val="tx1"/>
                </a:solidFill>
                <a:latin typeface="IBM Plex Sans Light" panose="020B0403050203000203" pitchFamily="34" charset="0"/>
              </a:defRPr>
            </a:lvl1pPr>
            <a:lvl2pPr defTabSz="1161303">
              <a:lnSpc>
                <a:spcPct val="100000"/>
              </a:lnSpc>
              <a:spcBef>
                <a:spcPts val="0"/>
              </a:spcBef>
              <a:defRPr sz="3600" b="0" i="0">
                <a:solidFill>
                  <a:schemeClr val="tx1"/>
                </a:solidFill>
                <a:latin typeface="IBM Plex Sans Light" panose="020B0403050203000203" pitchFamily="34" charset="0"/>
              </a:defRPr>
            </a:lvl2pPr>
            <a:lvl3pPr defTabSz="1161303">
              <a:lnSpc>
                <a:spcPct val="100000"/>
              </a:lnSpc>
              <a:spcBef>
                <a:spcPts val="0"/>
              </a:spcBef>
              <a:defRPr sz="3600" b="0" i="0">
                <a:solidFill>
                  <a:schemeClr val="tx1"/>
                </a:solidFill>
                <a:latin typeface="IBM Plex Sans Light" panose="020B0403050203000203" pitchFamily="34" charset="0"/>
              </a:defRPr>
            </a:lvl3pPr>
            <a:lvl4pPr defTabSz="1161303">
              <a:lnSpc>
                <a:spcPct val="100000"/>
              </a:lnSpc>
              <a:spcBef>
                <a:spcPts val="0"/>
              </a:spcBef>
              <a:defRPr sz="3600" b="0" i="0">
                <a:solidFill>
                  <a:schemeClr val="tx1"/>
                </a:solidFill>
                <a:latin typeface="IBM Plex Sans Light" panose="020B0403050203000203" pitchFamily="34" charset="0"/>
              </a:defRPr>
            </a:lvl4pPr>
            <a:lvl5pPr defTabSz="1161303">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51035830"/>
      </p:ext>
    </p:extLst>
  </p:cSld>
  <p:clrMapOvr>
    <a:masterClrMapping/>
  </p:clrMapOvr>
  <p:transition spd="med"/>
</p:sldLayout>
</file>

<file path=ppt/slideLayouts/slideLayout188.xml><?xml version="1.0" encoding="utf-8"?>
<p:sldLayout xmlns:a="http://schemas.openxmlformats.org/drawingml/2006/main" xmlns:r="http://schemas.openxmlformats.org/officeDocument/2006/relationships" xmlns:p="http://schemas.openxmlformats.org/presentationml/2006/main" userDrawn="1">
  <p:cSld name="1_Text, 4 columns, dividers, head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385200"/>
            <a:ext cx="4949826" cy="1525589"/>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3"/>
            <a:ext cx="4956176" cy="1525587"/>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6035" indent="-256035">
              <a:lnSpc>
                <a:spcPct val="100000"/>
              </a:lnSpc>
              <a:spcBef>
                <a:spcPts val="0"/>
              </a:spcBef>
              <a:defRPr sz="4400" b="0" i="0">
                <a:solidFill>
                  <a:schemeClr val="tx1"/>
                </a:solidFill>
                <a:latin typeface="IBM Plex Sans Light" panose="020B0403050203000203" pitchFamily="34" charset="0"/>
              </a:defRPr>
            </a:lvl2pPr>
            <a:lvl3pPr marL="512070" indent="-256035">
              <a:lnSpc>
                <a:spcPct val="100000"/>
              </a:lnSpc>
              <a:spcBef>
                <a:spcPts val="0"/>
              </a:spcBef>
              <a:defRPr sz="4400" b="0" i="0">
                <a:solidFill>
                  <a:schemeClr val="tx1"/>
                </a:solidFill>
                <a:latin typeface="IBM Plex Sans Light" panose="020B0403050203000203" pitchFamily="34" charset="0"/>
              </a:defRPr>
            </a:lvl3pPr>
            <a:lvl4pPr marL="768106" indent="-256035">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3"/>
            <a:ext cx="4953000" cy="1525587"/>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6035" indent="-256035">
              <a:lnSpc>
                <a:spcPct val="100000"/>
              </a:lnSpc>
              <a:spcBef>
                <a:spcPts val="0"/>
              </a:spcBef>
              <a:defRPr sz="4400" b="0" i="0">
                <a:solidFill>
                  <a:schemeClr val="tx1"/>
                </a:solidFill>
                <a:latin typeface="IBM Plex Sans Light" panose="020B0403050203000203" pitchFamily="34" charset="0"/>
              </a:defRPr>
            </a:lvl2pPr>
            <a:lvl3pPr marL="512070" indent="-256035">
              <a:lnSpc>
                <a:spcPct val="100000"/>
              </a:lnSpc>
              <a:spcBef>
                <a:spcPts val="0"/>
              </a:spcBef>
              <a:defRPr sz="4400" b="0" i="0">
                <a:solidFill>
                  <a:schemeClr val="tx1"/>
                </a:solidFill>
                <a:latin typeface="IBM Plex Sans Light" panose="020B0403050203000203" pitchFamily="34" charset="0"/>
              </a:defRPr>
            </a:lvl3pPr>
            <a:lvl4pPr marL="768106" indent="-256035">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3"/>
            <a:ext cx="4959350" cy="1525587"/>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6035" indent="-256035">
              <a:lnSpc>
                <a:spcPct val="100000"/>
              </a:lnSpc>
              <a:spcBef>
                <a:spcPts val="0"/>
              </a:spcBef>
              <a:defRPr sz="4400" b="0" i="0">
                <a:solidFill>
                  <a:schemeClr val="tx1"/>
                </a:solidFill>
                <a:latin typeface="IBM Plex Sans Light" panose="020B0403050203000203" pitchFamily="34" charset="0"/>
              </a:defRPr>
            </a:lvl2pPr>
            <a:lvl3pPr marL="512070" indent="-256035">
              <a:lnSpc>
                <a:spcPct val="100000"/>
              </a:lnSpc>
              <a:spcBef>
                <a:spcPts val="0"/>
              </a:spcBef>
              <a:defRPr sz="4400" b="0" i="0">
                <a:solidFill>
                  <a:schemeClr val="tx1"/>
                </a:solidFill>
                <a:latin typeface="IBM Plex Sans Light" panose="020B0403050203000203" pitchFamily="34" charset="0"/>
              </a:defRPr>
            </a:lvl3pPr>
            <a:lvl4pPr marL="768106" indent="-256035">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4" y="12938839"/>
            <a:ext cx="27090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6" cy="381000"/>
          </a:xfrm>
        </p:spPr>
        <p:txBody>
          <a:bodyPr/>
          <a:lstStyle>
            <a:lvl1pPr>
              <a:defRPr b="0" i="0">
                <a:latin typeface="IBM Plex Sans Light" panose="020B0403050203000203" pitchFamily="34" charset="0"/>
              </a:defRPr>
            </a:lvl1pPr>
          </a:lstStyle>
          <a:p>
            <a:endParaRPr lang="en-US" dirty="0"/>
          </a:p>
        </p:txBody>
      </p:sp>
      <p:sp>
        <p:nvSpPr>
          <p:cNvPr id="16" name="Text Placeholder 6">
            <a:extLst>
              <a:ext uri="{FF2B5EF4-FFF2-40B4-BE49-F238E27FC236}">
                <a16:creationId xmlns:a16="http://schemas.microsoft.com/office/drawing/2014/main" id="{F4F49B39-EB32-770F-5644-D3D938710775}"/>
              </a:ext>
            </a:extLst>
          </p:cNvPr>
          <p:cNvSpPr>
            <a:spLocks noGrp="1"/>
          </p:cNvSpPr>
          <p:nvPr>
            <p:ph type="body" sz="quarter" idx="10"/>
          </p:nvPr>
        </p:nvSpPr>
        <p:spPr>
          <a:xfrm>
            <a:off x="6667501" y="3429000"/>
            <a:ext cx="4963924" cy="8572501"/>
          </a:xfrm>
          <a:prstGeom prst="rect">
            <a:avLst/>
          </a:prstGeom>
        </p:spPr>
        <p:txBody>
          <a:bodyPr/>
          <a:lstStyle>
            <a:lvl1pPr defTabSz="1161303">
              <a:lnSpc>
                <a:spcPct val="100000"/>
              </a:lnSpc>
              <a:spcBef>
                <a:spcPts val="0"/>
              </a:spcBef>
              <a:defRPr sz="3600" b="0" i="0">
                <a:solidFill>
                  <a:schemeClr val="tx1"/>
                </a:solidFill>
                <a:latin typeface="IBM Plex Sans Light" panose="020B0403050203000203" pitchFamily="34" charset="0"/>
              </a:defRPr>
            </a:lvl1pPr>
            <a:lvl2pPr defTabSz="1161303">
              <a:lnSpc>
                <a:spcPct val="100000"/>
              </a:lnSpc>
              <a:spcBef>
                <a:spcPts val="0"/>
              </a:spcBef>
              <a:defRPr sz="3600" b="0" i="0">
                <a:solidFill>
                  <a:schemeClr val="tx1"/>
                </a:solidFill>
                <a:latin typeface="IBM Plex Sans Light" panose="020B0403050203000203" pitchFamily="34" charset="0"/>
              </a:defRPr>
            </a:lvl2pPr>
            <a:lvl3pPr defTabSz="1161303">
              <a:lnSpc>
                <a:spcPct val="100000"/>
              </a:lnSpc>
              <a:spcBef>
                <a:spcPts val="0"/>
              </a:spcBef>
              <a:defRPr sz="3600" b="0" i="0">
                <a:solidFill>
                  <a:schemeClr val="tx1"/>
                </a:solidFill>
                <a:latin typeface="IBM Plex Sans Light" panose="020B0403050203000203" pitchFamily="34" charset="0"/>
              </a:defRPr>
            </a:lvl3pPr>
            <a:lvl4pPr defTabSz="1161303">
              <a:lnSpc>
                <a:spcPct val="100000"/>
              </a:lnSpc>
              <a:spcBef>
                <a:spcPts val="0"/>
              </a:spcBef>
              <a:defRPr sz="3600" b="0" i="0">
                <a:solidFill>
                  <a:schemeClr val="tx1"/>
                </a:solidFill>
                <a:latin typeface="IBM Plex Sans Light" panose="020B0403050203000203" pitchFamily="34" charset="0"/>
              </a:defRPr>
            </a:lvl4pPr>
            <a:lvl5pPr defTabSz="1161303">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5D25B5E4-5513-DB6F-04BF-4A2A85E85763}"/>
              </a:ext>
            </a:extLst>
          </p:cNvPr>
          <p:cNvSpPr>
            <a:spLocks noGrp="1"/>
          </p:cNvSpPr>
          <p:nvPr>
            <p:ph type="body" sz="quarter" idx="20"/>
          </p:nvPr>
        </p:nvSpPr>
        <p:spPr>
          <a:xfrm>
            <a:off x="12739222" y="3429000"/>
            <a:ext cx="4963924" cy="8572501"/>
          </a:xfrm>
          <a:prstGeom prst="rect">
            <a:avLst/>
          </a:prstGeom>
        </p:spPr>
        <p:txBody>
          <a:bodyPr/>
          <a:lstStyle>
            <a:lvl1pPr defTabSz="1161303">
              <a:lnSpc>
                <a:spcPct val="100000"/>
              </a:lnSpc>
              <a:spcBef>
                <a:spcPts val="0"/>
              </a:spcBef>
              <a:defRPr sz="3600" b="0" i="0">
                <a:solidFill>
                  <a:schemeClr val="tx1"/>
                </a:solidFill>
                <a:latin typeface="IBM Plex Sans Light" panose="020B0403050203000203" pitchFamily="34" charset="0"/>
              </a:defRPr>
            </a:lvl1pPr>
            <a:lvl2pPr defTabSz="1161303">
              <a:lnSpc>
                <a:spcPct val="100000"/>
              </a:lnSpc>
              <a:spcBef>
                <a:spcPts val="0"/>
              </a:spcBef>
              <a:defRPr sz="3600" b="0" i="0">
                <a:solidFill>
                  <a:schemeClr val="tx1"/>
                </a:solidFill>
                <a:latin typeface="IBM Plex Sans Light" panose="020B0403050203000203" pitchFamily="34" charset="0"/>
              </a:defRPr>
            </a:lvl2pPr>
            <a:lvl3pPr defTabSz="1161303">
              <a:lnSpc>
                <a:spcPct val="100000"/>
              </a:lnSpc>
              <a:spcBef>
                <a:spcPts val="0"/>
              </a:spcBef>
              <a:defRPr sz="3600" b="0" i="0">
                <a:solidFill>
                  <a:schemeClr val="tx1"/>
                </a:solidFill>
                <a:latin typeface="IBM Plex Sans Light" panose="020B0403050203000203" pitchFamily="34" charset="0"/>
              </a:defRPr>
            </a:lvl3pPr>
            <a:lvl4pPr defTabSz="1161303">
              <a:lnSpc>
                <a:spcPct val="100000"/>
              </a:lnSpc>
              <a:spcBef>
                <a:spcPts val="0"/>
              </a:spcBef>
              <a:defRPr sz="3600" b="0" i="0">
                <a:solidFill>
                  <a:schemeClr val="tx1"/>
                </a:solidFill>
                <a:latin typeface="IBM Plex Sans Light" panose="020B0403050203000203" pitchFamily="34" charset="0"/>
              </a:defRPr>
            </a:lvl4pPr>
            <a:lvl5pPr defTabSz="1161303">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EC86775E-92B8-3897-2210-2993F34BA628}"/>
              </a:ext>
            </a:extLst>
          </p:cNvPr>
          <p:cNvSpPr>
            <a:spLocks noGrp="1"/>
          </p:cNvSpPr>
          <p:nvPr>
            <p:ph type="body" sz="quarter" idx="21"/>
          </p:nvPr>
        </p:nvSpPr>
        <p:spPr>
          <a:xfrm>
            <a:off x="18859502" y="3429000"/>
            <a:ext cx="4963924" cy="8572501"/>
          </a:xfrm>
          <a:prstGeom prst="rect">
            <a:avLst/>
          </a:prstGeom>
        </p:spPr>
        <p:txBody>
          <a:bodyPr/>
          <a:lstStyle>
            <a:lvl1pPr defTabSz="1161303">
              <a:lnSpc>
                <a:spcPct val="100000"/>
              </a:lnSpc>
              <a:spcBef>
                <a:spcPts val="0"/>
              </a:spcBef>
              <a:defRPr sz="3600" b="0" i="0">
                <a:solidFill>
                  <a:schemeClr val="tx1"/>
                </a:solidFill>
                <a:latin typeface="IBM Plex Sans Light" panose="020B0403050203000203" pitchFamily="34" charset="0"/>
              </a:defRPr>
            </a:lvl1pPr>
            <a:lvl2pPr defTabSz="1161303">
              <a:lnSpc>
                <a:spcPct val="100000"/>
              </a:lnSpc>
              <a:spcBef>
                <a:spcPts val="0"/>
              </a:spcBef>
              <a:defRPr sz="3600" b="0" i="0">
                <a:solidFill>
                  <a:schemeClr val="tx1"/>
                </a:solidFill>
                <a:latin typeface="IBM Plex Sans Light" panose="020B0403050203000203" pitchFamily="34" charset="0"/>
              </a:defRPr>
            </a:lvl2pPr>
            <a:lvl3pPr defTabSz="1161303">
              <a:lnSpc>
                <a:spcPct val="100000"/>
              </a:lnSpc>
              <a:spcBef>
                <a:spcPts val="0"/>
              </a:spcBef>
              <a:defRPr sz="3600" b="0" i="0">
                <a:solidFill>
                  <a:schemeClr val="tx1"/>
                </a:solidFill>
                <a:latin typeface="IBM Plex Sans Light" panose="020B0403050203000203" pitchFamily="34" charset="0"/>
              </a:defRPr>
            </a:lvl3pPr>
            <a:lvl4pPr defTabSz="1161303">
              <a:lnSpc>
                <a:spcPct val="100000"/>
              </a:lnSpc>
              <a:spcBef>
                <a:spcPts val="0"/>
              </a:spcBef>
              <a:defRPr sz="3600" b="0" i="0">
                <a:solidFill>
                  <a:schemeClr val="tx1"/>
                </a:solidFill>
                <a:latin typeface="IBM Plex Sans Light" panose="020B0403050203000203" pitchFamily="34" charset="0"/>
              </a:defRPr>
            </a:lvl4pPr>
            <a:lvl5pPr defTabSz="1161303">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112088350"/>
      </p:ext>
    </p:extLst>
  </p:cSld>
  <p:clrMapOvr>
    <a:masterClrMapping/>
  </p:clrMapOvr>
  <p:transition spd="med"/>
</p:sldLayout>
</file>

<file path=ppt/slideLayouts/slideLayout189.xml><?xml version="1.0" encoding="utf-8"?>
<p:sldLayout xmlns:a="http://schemas.openxmlformats.org/drawingml/2006/main" xmlns:r="http://schemas.openxmlformats.org/officeDocument/2006/relationships" xmlns:p="http://schemas.openxmlformats.org/presentationml/2006/main" userDrawn="1">
  <p:cSld name="1_Video or imagery, half,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385200"/>
            <a:ext cx="4949826" cy="1525589"/>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lvl1pPr>
              <a:defRPr b="0" i="0">
                <a:latin typeface="IBM Plex Sans Light" panose="020B0403050203000203" pitchFamily="34" charset="0"/>
              </a:defRPr>
            </a:lvl1p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499" y="569915"/>
            <a:ext cx="11049001" cy="12574587"/>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6" name="Text Placeholder 6">
            <a:extLst>
              <a:ext uri="{FF2B5EF4-FFF2-40B4-BE49-F238E27FC236}">
                <a16:creationId xmlns:a16="http://schemas.microsoft.com/office/drawing/2014/main" id="{F97050FE-79BA-7876-7C87-1EBC54ABDE3B}"/>
              </a:ext>
            </a:extLst>
          </p:cNvPr>
          <p:cNvSpPr>
            <a:spLocks noGrp="1"/>
          </p:cNvSpPr>
          <p:nvPr>
            <p:ph type="body" sz="quarter" idx="21"/>
          </p:nvPr>
        </p:nvSpPr>
        <p:spPr>
          <a:xfrm>
            <a:off x="552012" y="3429000"/>
            <a:ext cx="4972490" cy="8572501"/>
          </a:xfrm>
          <a:prstGeom prst="rect">
            <a:avLst/>
          </a:prstGeom>
        </p:spPr>
        <p:txBody>
          <a:bodyPr/>
          <a:lstStyle>
            <a:lvl1pPr defTabSz="1161303">
              <a:lnSpc>
                <a:spcPct val="100000"/>
              </a:lnSpc>
              <a:spcBef>
                <a:spcPts val="0"/>
              </a:spcBef>
              <a:defRPr sz="3600" b="0" i="0">
                <a:solidFill>
                  <a:schemeClr val="tx1"/>
                </a:solidFill>
                <a:latin typeface="IBM Plex Sans Light" panose="020B0403050203000203" pitchFamily="34" charset="0"/>
              </a:defRPr>
            </a:lvl1pPr>
            <a:lvl2pPr marL="327604" indent="-327604" defTabSz="1161303">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8" indent="-327604" defTabSz="1161303">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12" indent="-327604" defTabSz="1161303">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303">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0F1D7D74-3344-9F6B-7157-4A7E1AB48342}"/>
              </a:ext>
            </a:extLst>
          </p:cNvPr>
          <p:cNvSpPr>
            <a:spLocks noGrp="1"/>
          </p:cNvSpPr>
          <p:nvPr>
            <p:ph type="body" sz="quarter" idx="22"/>
          </p:nvPr>
        </p:nvSpPr>
        <p:spPr>
          <a:xfrm>
            <a:off x="6669088" y="3429000"/>
            <a:ext cx="4972490" cy="8572501"/>
          </a:xfrm>
          <a:prstGeom prst="rect">
            <a:avLst/>
          </a:prstGeom>
        </p:spPr>
        <p:txBody>
          <a:bodyPr/>
          <a:lstStyle>
            <a:lvl1pPr defTabSz="1161303">
              <a:lnSpc>
                <a:spcPct val="100000"/>
              </a:lnSpc>
              <a:spcBef>
                <a:spcPts val="0"/>
              </a:spcBef>
              <a:defRPr sz="3600" b="0" i="0">
                <a:solidFill>
                  <a:schemeClr val="tx1"/>
                </a:solidFill>
                <a:latin typeface="IBM Plex Sans Light" panose="020B0403050203000203" pitchFamily="34" charset="0"/>
              </a:defRPr>
            </a:lvl1pPr>
            <a:lvl2pPr marL="327604" indent="-327604" defTabSz="1161303">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8" indent="-327604" defTabSz="1161303">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12" indent="-327604" defTabSz="1161303">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303">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05990803"/>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p:spPr>
        <p:txBody>
          <a:bodyPr anchor="ctr"/>
          <a:lstStyle>
            <a:lvl1pPr algn="ctr">
              <a:defRPr sz="16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p:spPr>
        <p:txBody>
          <a:bodyPr anchor="ctr"/>
          <a:lstStyle>
            <a:lvl1pPr algn="ctr">
              <a:defRPr sz="16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p:spPr>
        <p:txBody>
          <a:bodyPr anchor="ctr"/>
          <a:lstStyle>
            <a:lvl1pPr algn="ctr">
              <a:defRPr sz="16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95899409"/>
      </p:ext>
    </p:extLst>
  </p:cSld>
  <p:clrMapOvr>
    <a:masterClrMapping/>
  </p:clrMapOvr>
  <p:transition spd="med"/>
</p:sldLayout>
</file>

<file path=ppt/slideLayouts/slideLayout190.xml><?xml version="1.0" encoding="utf-8"?>
<p:sldLayout xmlns:a="http://schemas.openxmlformats.org/drawingml/2006/main" xmlns:r="http://schemas.openxmlformats.org/officeDocument/2006/relationships" xmlns:p="http://schemas.openxmlformats.org/presentationml/2006/main"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endParaRPr lang="en-US" dirty="0"/>
          </a:p>
        </p:txBody>
      </p:sp>
      <p:sp>
        <p:nvSpPr>
          <p:cNvPr id="6" name="Text Placeholder 1"/>
          <p:cNvSpPr>
            <a:spLocks noGrp="1"/>
          </p:cNvSpPr>
          <p:nvPr>
            <p:ph type="body" sz="quarter" idx="12"/>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6682086"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12778880"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8875674"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dirty="0"/>
              <a:t>Group Name / DOC ID / Month XX, 2022 / © 2022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433840740"/>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2"/>
            <a:ext cx="24387175" cy="12001501"/>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6288088"/>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4" y="12088369"/>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2" y="12084740"/>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3698208122"/>
      </p:ext>
    </p:extLst>
  </p:cSld>
  <p:clrMapOvr>
    <a:masterClrMapping/>
  </p:clrMapOvr>
  <p:transition spd="med"/>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descr="Blue 10 full slide background ">
            <a:extLst>
              <a:ext uri="{FF2B5EF4-FFF2-40B4-BE49-F238E27FC236}">
                <a16:creationId xmlns:a16="http://schemas.microsoft.com/office/drawing/2014/main" id="{8D23798D-A03E-2BC6-136A-14C1E387E723}"/>
              </a:ext>
            </a:extLst>
          </p:cNvPr>
          <p:cNvSpPr/>
          <p:nvPr userDrawn="1"/>
        </p:nvSpPr>
        <p:spPr bwMode="auto">
          <a:xfrm>
            <a:off x="0" y="2"/>
            <a:ext cx="24387175" cy="12001501"/>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9" tIns="91429" rIns="91429" bIns="91429" numCol="1" rtlCol="0" anchor="t" anchorCtr="0" compatLnSpc="1">
            <a:prstTxWarp prst="textNoShape">
              <a:avLst/>
            </a:prstTxWarp>
          </a:bodyPr>
          <a:lstStyle/>
          <a:p>
            <a:pPr marL="0" marR="0" indent="0" algn="l" defTabSz="914411"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4" y="12088369"/>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2" y="12084740"/>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descr="IBM 8-bar logo">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999369271"/>
      </p:ext>
    </p:extLst>
  </p:cSld>
  <p:clrMapOvr>
    <a:masterClrMapping/>
  </p:clrMapOvr>
  <p:transition spd="med"/>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4573587"/>
          </a:xfrm>
        </p:spPr>
        <p:txBody>
          <a:bodyPr/>
          <a:lstStyle>
            <a:lvl1pPr>
              <a:lnSpc>
                <a:spcPct val="100000"/>
              </a:lnSpc>
              <a:defRPr sz="8600"/>
            </a:lvl1pPr>
          </a:lstStyle>
          <a:p>
            <a:r>
              <a:rPr lang="en-US"/>
              <a:t>Click to edit Master title style</a:t>
            </a:r>
            <a:endParaRPr lang="en-US" dirty="0"/>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774058246"/>
      </p:ext>
    </p:extLst>
  </p:cSld>
  <p:clrMapOvr>
    <a:masterClrMapping/>
  </p:clrMapOvr>
  <p:transition spd="med"/>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4"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656459945"/>
      </p:ext>
    </p:extLst>
  </p:cSld>
  <p:clrMapOvr>
    <a:masterClrMapping/>
  </p:clrMapOvr>
  <p:transition spd="med"/>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4" y="384048"/>
            <a:ext cx="10101072" cy="10479088"/>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499" y="569915"/>
            <a:ext cx="11049001"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1" cy="609600"/>
          </a:xfrm>
          <a:prstGeom prst="rect">
            <a:avLst/>
          </a:prstGeom>
        </p:spPr>
      </p:pic>
    </p:spTree>
    <p:extLst>
      <p:ext uri="{BB962C8B-B14F-4D97-AF65-F5344CB8AC3E}">
        <p14:creationId xmlns:p14="http://schemas.microsoft.com/office/powerpoint/2010/main" val="3324326866"/>
      </p:ext>
    </p:extLst>
  </p:cSld>
  <p:clrMapOvr>
    <a:masterClrMapping/>
  </p:clrMapOvr>
  <p:transition spd="med"/>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4" y="576073"/>
            <a:ext cx="10099675" cy="571501"/>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4" y="1527048"/>
            <a:ext cx="10099675" cy="9337675"/>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499" y="569915"/>
            <a:ext cx="11049001"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1" cy="609600"/>
          </a:xfrm>
          <a:prstGeom prst="rect">
            <a:avLst/>
          </a:prstGeom>
        </p:spPr>
      </p:pic>
    </p:spTree>
    <p:extLst>
      <p:ext uri="{BB962C8B-B14F-4D97-AF65-F5344CB8AC3E}">
        <p14:creationId xmlns:p14="http://schemas.microsoft.com/office/powerpoint/2010/main" val="3688542284"/>
      </p:ext>
    </p:extLst>
  </p:cSld>
  <p:clrMapOvr>
    <a:masterClrMapping/>
  </p:clrMapOvr>
  <p:transition spd="med"/>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9"/>
            <a:ext cx="4956176" cy="45735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6"/>
            <a:ext cx="4953000" cy="11431587"/>
          </a:xfrm>
        </p:spPr>
        <p:txBody>
          <a:bodyPr/>
          <a:lstStyle>
            <a:lvl1pPr defTabSz="1161303">
              <a:spcBef>
                <a:spcPts val="0"/>
              </a:spcBef>
              <a:defRPr>
                <a:solidFill>
                  <a:schemeClr val="tx1"/>
                </a:solidFill>
              </a:defRPr>
            </a:lvl1pPr>
            <a:lvl2pPr defTabSz="1161303">
              <a:spcBef>
                <a:spcPts val="0"/>
              </a:spcBef>
              <a:defRPr>
                <a:solidFill>
                  <a:schemeClr val="tx1"/>
                </a:solidFill>
              </a:defRPr>
            </a:lvl2pPr>
            <a:lvl3pPr defTabSz="1161303">
              <a:spcBef>
                <a:spcPts val="0"/>
              </a:spcBef>
              <a:defRPr>
                <a:solidFill>
                  <a:schemeClr val="tx1"/>
                </a:solidFill>
              </a:defRPr>
            </a:lvl3pPr>
            <a:lvl4pPr defTabSz="1161303">
              <a:spcBef>
                <a:spcPts val="0"/>
              </a:spcBef>
              <a:defRPr>
                <a:solidFill>
                  <a:schemeClr val="tx1"/>
                </a:solidFill>
              </a:defRPr>
            </a:lvl4pPr>
            <a:lvl5pPr defTabSz="1161303">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6" y="569916"/>
            <a:ext cx="4949826" cy="11431587"/>
          </a:xfrm>
        </p:spPr>
        <p:txBody>
          <a:bodyPr/>
          <a:lstStyle>
            <a:lvl1pPr defTabSz="1161303">
              <a:spcBef>
                <a:spcPts val="0"/>
              </a:spcBef>
              <a:defRPr>
                <a:solidFill>
                  <a:schemeClr val="tx1"/>
                </a:solidFill>
              </a:defRPr>
            </a:lvl1pPr>
            <a:lvl2pPr defTabSz="1161303">
              <a:spcBef>
                <a:spcPts val="0"/>
              </a:spcBef>
              <a:defRPr>
                <a:solidFill>
                  <a:schemeClr val="tx1"/>
                </a:solidFill>
              </a:defRPr>
            </a:lvl2pPr>
            <a:lvl3pPr defTabSz="1161303">
              <a:spcBef>
                <a:spcPts val="0"/>
              </a:spcBef>
              <a:defRPr>
                <a:solidFill>
                  <a:schemeClr val="tx1"/>
                </a:solidFill>
              </a:defRPr>
            </a:lvl3pPr>
            <a:lvl4pPr defTabSz="1161303">
              <a:spcBef>
                <a:spcPts val="0"/>
              </a:spcBef>
              <a:defRPr>
                <a:solidFill>
                  <a:schemeClr val="tx1"/>
                </a:solidFill>
              </a:defRPr>
            </a:lvl4pPr>
            <a:lvl5pPr defTabSz="1161303">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130132509"/>
      </p:ext>
    </p:extLst>
  </p:cSld>
  <p:clrMapOvr>
    <a:masterClrMapping/>
  </p:clrMapOvr>
  <p:transition spd="med"/>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8" cy="2859088"/>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43020739"/>
      </p:ext>
    </p:extLst>
  </p:cSld>
  <p:clrMapOvr>
    <a:masterClrMapping/>
  </p:clrMapOvr>
  <p:transition spd="med"/>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6" y="420626"/>
            <a:ext cx="17141824" cy="8191501"/>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3268176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descr="Blue 10 full slide background ">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descr="IBM 8-bar logo">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1698670438"/>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a:xfrm>
            <a:off x="568324" y="1280423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553649678"/>
      </p:ext>
    </p:extLst>
  </p:cSld>
  <p:clrMapOvr>
    <a:masterClrMapping/>
  </p:clrMapOvr>
  <p:transition spd="med"/>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9909175" cy="2859088"/>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4" y="448057"/>
            <a:ext cx="11042072" cy="8574088"/>
          </a:xfrm>
        </p:spPr>
        <p:txBody>
          <a:bodyPr/>
          <a:lstStyle>
            <a:lvl1pPr>
              <a:lnSpc>
                <a:spcPct val="100000"/>
              </a:lnSpc>
              <a:spcBef>
                <a:spcPts val="0"/>
              </a:spcBef>
              <a:defRPr sz="6400">
                <a:solidFill>
                  <a:schemeClr val="tx2"/>
                </a:solidFill>
              </a:defRPr>
            </a:lvl1pPr>
            <a:lvl2pPr marL="585223" indent="-585223">
              <a:lnSpc>
                <a:spcPct val="100000"/>
              </a:lnSpc>
              <a:spcBef>
                <a:spcPts val="0"/>
              </a:spcBef>
              <a:defRPr sz="6400">
                <a:solidFill>
                  <a:schemeClr val="tx2"/>
                </a:solidFill>
              </a:defRPr>
            </a:lvl2pPr>
            <a:lvl3pPr marL="1097294" indent="-585223">
              <a:lnSpc>
                <a:spcPct val="100000"/>
              </a:lnSpc>
              <a:spcBef>
                <a:spcPts val="0"/>
              </a:spcBef>
              <a:defRPr sz="6400">
                <a:solidFill>
                  <a:schemeClr val="tx2"/>
                </a:solidFill>
              </a:defRPr>
            </a:lvl3pPr>
            <a:lvl4pPr marL="1755670">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29262743"/>
      </p:ext>
    </p:extLst>
  </p:cSld>
  <p:clrMapOvr>
    <a:masterClrMapping/>
  </p:clrMapOvr>
  <p:transition spd="med"/>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49" cy="9717088"/>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665445986"/>
      </p:ext>
    </p:extLst>
  </p:cSld>
  <p:clrMapOvr>
    <a:masterClrMapping/>
  </p:clrMapOvr>
  <p:transition spd="med"/>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3"/>
            <a:ext cx="7623174" cy="6288088"/>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4" y="9299448"/>
            <a:ext cx="11050588" cy="3543301"/>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↗︎00M</a:t>
            </a:r>
          </a:p>
        </p:txBody>
      </p:sp>
      <p:cxnSp>
        <p:nvCxnSpPr>
          <p:cNvPr id="9" name="Straight Connector 8" descr="Vertical column divider">
            <a:extLst>
              <a:ext uri="{FF2B5EF4-FFF2-40B4-BE49-F238E27FC236}">
                <a16:creationId xmlns:a16="http://schemas.microsoft.com/office/drawing/2014/main" id="{1C44518A-7FBB-67DA-E35B-8BC0AAFC6062}"/>
              </a:ext>
            </a:extLst>
          </p:cNvPr>
          <p:cNvCxnSpPr/>
          <p:nvPr userDrawn="1"/>
        </p:nvCxnSpPr>
        <p:spPr bwMode="auto">
          <a:xfrm>
            <a:off x="12193588"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499" y="576073"/>
            <a:ext cx="7620000" cy="6288088"/>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499" y="9296400"/>
            <a:ext cx="11049001" cy="3543301"/>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107987402"/>
      </p:ext>
    </p:extLst>
  </p:cSld>
  <p:clrMapOvr>
    <a:masterClrMapping/>
  </p:clrMapOvr>
  <p:transition spd="med"/>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4" y="576072"/>
            <a:ext cx="4949826"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9"/>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9"/>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4" y="426482"/>
            <a:ext cx="4949826" cy="1906589"/>
          </a:xfrm>
        </p:spPr>
        <p:txBody>
          <a:bodyPr/>
          <a:lstStyle>
            <a:lvl1pPr>
              <a:lnSpc>
                <a:spcPct val="90000"/>
              </a:lnSpc>
              <a:defRPr sz="13000">
                <a:solidFill>
                  <a:schemeClr val="accent1"/>
                </a:solidFill>
              </a:defRPr>
            </a:lvl1pPr>
          </a:lstStyle>
          <a:p>
            <a:pPr lvl="0"/>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5"/>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2" y="429654"/>
            <a:ext cx="4949826" cy="1903413"/>
          </a:xfrm>
        </p:spPr>
        <p:txBody>
          <a:bodyPr/>
          <a:lstStyle>
            <a:lvl1pPr>
              <a:lnSpc>
                <a:spcPct val="90000"/>
              </a:lnSpc>
              <a:defRPr sz="13000">
                <a:solidFill>
                  <a:schemeClr val="accent1"/>
                </a:solidFill>
              </a:defRPr>
            </a:lvl1pPr>
          </a:lstStyle>
          <a:p>
            <a:pPr lvl="0"/>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2" y="2333068"/>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7"/>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13888208"/>
      </p:ext>
    </p:extLst>
  </p:cSld>
  <p:clrMapOvr>
    <a:masterClrMapping/>
  </p:clrMapOvr>
  <p:transition spd="med"/>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6" y="402336"/>
            <a:ext cx="4949826" cy="5335589"/>
          </a:xfrm>
        </p:spPr>
        <p:txBody>
          <a:bodyPr/>
          <a:lstStyle>
            <a:lvl1pPr>
              <a:lnSpc>
                <a:spcPct val="100000"/>
              </a:lnSpc>
              <a:defRPr sz="8600">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7"/>
            <a:ext cx="11049001" cy="5335587"/>
          </a:xfrm>
        </p:spPr>
        <p:txBody>
          <a:bodyPr/>
          <a:lstStyle>
            <a:lvl1pPr>
              <a:lnSpc>
                <a:spcPct val="100000"/>
              </a:lnSpc>
              <a:spcBef>
                <a:spcPts val="0"/>
              </a:spcBef>
              <a:defRPr sz="8600">
                <a:solidFill>
                  <a:schemeClr val="tx1"/>
                </a:solidFill>
              </a:defRPr>
            </a:lvl1pPr>
            <a:lvl2pPr marL="786394" indent="-786394">
              <a:lnSpc>
                <a:spcPct val="100000"/>
              </a:lnSpc>
              <a:spcBef>
                <a:spcPts val="0"/>
              </a:spcBef>
              <a:defRPr sz="8600">
                <a:solidFill>
                  <a:schemeClr val="tx1"/>
                </a:solidFill>
              </a:defRPr>
            </a:lvl2pPr>
            <a:lvl3pPr marL="1499635" indent="-786394">
              <a:lnSpc>
                <a:spcPct val="100000"/>
              </a:lnSpc>
              <a:spcBef>
                <a:spcPts val="0"/>
              </a:spcBef>
              <a:defRPr sz="8600">
                <a:solidFill>
                  <a:schemeClr val="tx1"/>
                </a:solidFill>
              </a:defRPr>
            </a:lvl3pPr>
            <a:lvl4pPr marL="2286029" indent="-78639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56832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6" y="6477000"/>
            <a:ext cx="4949826"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1" cy="5334000"/>
          </a:xfrm>
        </p:spPr>
        <p:txBody>
          <a:bodyPr/>
          <a:lstStyle>
            <a:lvl1pPr>
              <a:lnSpc>
                <a:spcPct val="100000"/>
              </a:lnSpc>
              <a:spcBef>
                <a:spcPts val="0"/>
              </a:spcBef>
              <a:defRPr sz="8600">
                <a:solidFill>
                  <a:schemeClr val="tx1"/>
                </a:solidFill>
              </a:defRPr>
            </a:lvl1pPr>
            <a:lvl2pPr marL="786394" indent="-786394">
              <a:lnSpc>
                <a:spcPct val="100000"/>
              </a:lnSpc>
              <a:spcBef>
                <a:spcPts val="0"/>
              </a:spcBef>
              <a:defRPr sz="8600">
                <a:solidFill>
                  <a:schemeClr val="tx1"/>
                </a:solidFill>
              </a:defRPr>
            </a:lvl2pPr>
            <a:lvl3pPr marL="1499635" indent="-786394">
              <a:lnSpc>
                <a:spcPct val="100000"/>
              </a:lnSpc>
              <a:spcBef>
                <a:spcPts val="0"/>
              </a:spcBef>
              <a:defRPr sz="8600">
                <a:solidFill>
                  <a:schemeClr val="tx1"/>
                </a:solidFill>
              </a:defRPr>
            </a:lvl3pPr>
            <a:lvl4pPr marL="2286029" indent="-78639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132630279"/>
      </p:ext>
    </p:extLst>
  </p:cSld>
  <p:clrMapOvr>
    <a:masterClrMapping/>
  </p:clrMapOvr>
  <p:transition spd="med"/>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4" y="576072"/>
            <a:ext cx="4949826"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3000">
                <a:solidFill>
                  <a:schemeClr val="accent1"/>
                </a:solidFill>
              </a:defRPr>
            </a:lvl1pPr>
            <a:lvl2pPr marL="0" indent="0">
              <a:buNone/>
              <a:defRPr/>
            </a:lvl2pPr>
          </a:lstStyle>
          <a:p>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499"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6667500" y="4000501"/>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7"/>
          </a:xfrm>
        </p:spPr>
        <p:txBody>
          <a:bodyPr/>
          <a:lstStyle>
            <a:lvl1pPr>
              <a:lnSpc>
                <a:spcPct val="90000"/>
              </a:lnSpc>
              <a:defRPr sz="13000">
                <a:solidFill>
                  <a:schemeClr val="accent1"/>
                </a:solidFill>
              </a:defRPr>
            </a:lvl1pPr>
          </a:lstStyle>
          <a:p>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499" y="4381500"/>
            <a:ext cx="7620000" cy="2857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6667500" y="8191501"/>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4" y="8403337"/>
            <a:ext cx="4951410" cy="2857507"/>
          </a:xfrm>
        </p:spPr>
        <p:txBody>
          <a:bodyPr/>
          <a:lstStyle>
            <a:lvl1pPr>
              <a:lnSpc>
                <a:spcPct val="90000"/>
              </a:lnSpc>
              <a:defRPr sz="13000">
                <a:solidFill>
                  <a:schemeClr val="accent1"/>
                </a:solidFill>
              </a:defRPr>
            </a:lvl1pPr>
          </a:lstStyle>
          <a:p>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499" y="8572500"/>
            <a:ext cx="7620000" cy="2857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7"/>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892775354"/>
      </p:ext>
    </p:extLst>
  </p:cSld>
  <p:clrMapOvr>
    <a:masterClrMapping/>
  </p:clrMapOvr>
  <p:transition spd="med"/>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6"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1"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22262410"/>
      </p:ext>
    </p:extLst>
  </p:cSld>
  <p:clrMapOvr>
    <a:masterClrMapping/>
  </p:clrMapOvr>
  <p:transition spd="med"/>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3"/>
            <a:ext cx="4956176"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8" y="3429000"/>
            <a:ext cx="4951413"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6095999" y="3429000"/>
            <a:ext cx="0" cy="8572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1" y="3429000"/>
            <a:ext cx="495935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90614468"/>
      </p:ext>
    </p:extLst>
  </p:cSld>
  <p:clrMapOvr>
    <a:masterClrMapping/>
  </p:clrMapOvr>
  <p:transition spd="med"/>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3"/>
            <a:ext cx="4956176"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3"/>
            <a:ext cx="495300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3"/>
            <a:ext cx="495935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1"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162503675"/>
      </p:ext>
    </p:extLst>
  </p:cSld>
  <p:clrMapOvr>
    <a:masterClrMapping/>
  </p:clrMapOvr>
  <p:transition spd="med"/>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4" y="576072"/>
            <a:ext cx="4949826" cy="2097088"/>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6" cy="4000501"/>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3"/>
            <a:ext cx="1216153" cy="1216152"/>
          </a:xfrm>
        </p:spPr>
        <p:txBody>
          <a:bodyPr anchor="ctr"/>
          <a:lstStyle>
            <a:lvl1pPr algn="ctr">
              <a:defRPr sz="16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1"/>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1" y="576073"/>
            <a:ext cx="1216153" cy="1216152"/>
          </a:xfrm>
        </p:spPr>
        <p:txBody>
          <a:bodyPr anchor="ctr"/>
          <a:lstStyle>
            <a:lvl1pPr algn="ctr">
              <a:defRPr sz="16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0" y="3429000"/>
            <a:ext cx="4942121" cy="8572501"/>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3"/>
            <a:ext cx="1216153" cy="1216152"/>
          </a:xfrm>
        </p:spPr>
        <p:txBody>
          <a:bodyPr anchor="ctr"/>
          <a:lstStyle>
            <a:lvl1pPr algn="ctr">
              <a:defRPr sz="16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3000" cy="8572501"/>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6765082"/>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576072"/>
            <a:ext cx="7424927" cy="19065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a:xfrm>
            <a:off x="568324" y="12804235"/>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874945124"/>
      </p:ext>
    </p:extLst>
  </p:cSld>
  <p:clrMapOvr>
    <a:masterClrMapping/>
  </p:clrMapOvr>
  <p:transition spd="med"/>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384048"/>
            <a:ext cx="4949826"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6" cy="1141413"/>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800" b="0" i="0">
                <a:solidFill>
                  <a:schemeClr val="tx1"/>
                </a:solidFill>
                <a:latin typeface="IBM Plex Sans Light" panose="020B0403050203000203" pitchFamily="34" charset="0"/>
              </a:defRPr>
            </a:lvl1pPr>
            <a:lvl2pPr marL="256035" indent="-256035">
              <a:spcBef>
                <a:spcPts val="0"/>
              </a:spcBef>
              <a:defRPr sz="2800" b="0" i="0">
                <a:solidFill>
                  <a:schemeClr val="tx1"/>
                </a:solidFill>
                <a:latin typeface="IBM Plex Sans Light" panose="020B0403050203000203" pitchFamily="34" charset="0"/>
              </a:defRPr>
            </a:lvl2pPr>
            <a:lvl3pPr marL="512070" indent="-256035">
              <a:spcBef>
                <a:spcPts val="0"/>
              </a:spcBef>
              <a:defRPr sz="2800" b="0" i="0">
                <a:solidFill>
                  <a:schemeClr val="tx1"/>
                </a:solidFill>
                <a:latin typeface="IBM Plex Sans Light" panose="020B0403050203000203" pitchFamily="34" charset="0"/>
              </a:defRPr>
            </a:lvl3pPr>
            <a:lvl4pPr marL="768106" indent="-25603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1" cy="8572501"/>
          </a:xfrm>
        </p:spPr>
        <p:txBody>
          <a:bodyPr/>
          <a:lstStyle>
            <a:lvl1pPr>
              <a:spcBef>
                <a:spcPts val="0"/>
              </a:spcBef>
              <a:defRPr sz="2800" b="0" i="0">
                <a:solidFill>
                  <a:schemeClr val="tx1"/>
                </a:solidFill>
                <a:latin typeface="IBM Plex Sans Light" panose="020B0403050203000203" pitchFamily="34" charset="0"/>
              </a:defRPr>
            </a:lvl1pPr>
            <a:lvl2pPr marL="256035" indent="-256035">
              <a:spcBef>
                <a:spcPts val="0"/>
              </a:spcBef>
              <a:defRPr sz="2800" b="0" i="0">
                <a:solidFill>
                  <a:schemeClr val="tx1"/>
                </a:solidFill>
                <a:latin typeface="IBM Plex Sans Light" panose="020B0403050203000203" pitchFamily="34" charset="0"/>
              </a:defRPr>
            </a:lvl2pPr>
            <a:lvl3pPr marL="512070" indent="-256035">
              <a:spcBef>
                <a:spcPts val="0"/>
              </a:spcBef>
              <a:defRPr sz="2800" b="0" i="0">
                <a:solidFill>
                  <a:schemeClr val="tx1"/>
                </a:solidFill>
                <a:latin typeface="IBM Plex Sans Light" panose="020B0403050203000203" pitchFamily="34" charset="0"/>
              </a:defRPr>
            </a:lvl3pPr>
            <a:lvl4pPr marL="768106" indent="-25603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a:xfrm>
            <a:off x="568325" y="12804236"/>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45925901"/>
      </p:ext>
    </p:extLst>
  </p:cSld>
  <p:clrMapOvr>
    <a:masterClrMapping/>
  </p:clrMapOvr>
  <p:transition spd="med"/>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3" y="576074"/>
            <a:ext cx="7424927" cy="1906589"/>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4" y="3429000"/>
            <a:ext cx="10099675" cy="8572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1" cy="8572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a:xfrm>
            <a:off x="568325" y="12804236"/>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815353373"/>
      </p:ext>
    </p:extLst>
  </p:cSld>
  <p:clrMapOvr>
    <a:masterClrMapping/>
  </p:clrMapOvr>
  <p:transition spd="med"/>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9"/>
            <a:ext cx="11045825"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3"/>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2" y="576073"/>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a:xfrm>
            <a:off x="568325" y="12804236"/>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19071266"/>
      </p:ext>
    </p:extLst>
  </p:cSld>
  <p:clrMapOvr>
    <a:masterClrMapping/>
  </p:clrMapOvr>
  <p:transition spd="med"/>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3" y="576073"/>
            <a:ext cx="4953000" cy="4573587"/>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6"/>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2" y="569916"/>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a:xfrm>
            <a:off x="568325" y="12804236"/>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35814974"/>
      </p:ext>
    </p:extLst>
  </p:cSld>
  <p:clrMapOvr>
    <a:masterClrMapping/>
  </p:clrMapOvr>
  <p:transition spd="med"/>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384049"/>
            <a:ext cx="11039477"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3"/>
            <a:ext cx="495300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1" y="576073"/>
            <a:ext cx="495935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6"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a:xfrm>
            <a:off x="568325" y="12804236"/>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549028690"/>
      </p:ext>
    </p:extLst>
  </p:cSld>
  <p:clrMapOvr>
    <a:masterClrMapping/>
  </p:clrMapOvr>
  <p:transition spd="med"/>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576073"/>
            <a:ext cx="4949826" cy="4573587"/>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3"/>
            <a:ext cx="495300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1" y="576073"/>
            <a:ext cx="495935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2"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a:xfrm>
            <a:off x="568325" y="12804236"/>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1277488"/>
      </p:ext>
    </p:extLst>
  </p:cSld>
  <p:clrMapOvr>
    <a:masterClrMapping/>
  </p:clrMapOvr>
  <p:transition spd="med"/>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384048"/>
            <a:ext cx="4949826"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6" cy="1141413"/>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800" b="0" i="0">
                <a:solidFill>
                  <a:schemeClr val="tx1"/>
                </a:solidFill>
                <a:latin typeface="IBM Plex Sans Light" panose="020B0403050203000203" pitchFamily="34" charset="0"/>
              </a:defRPr>
            </a:lvl1pPr>
            <a:lvl2pPr marL="256035" indent="-256035">
              <a:spcBef>
                <a:spcPts val="0"/>
              </a:spcBef>
              <a:defRPr sz="2800" b="0" i="0">
                <a:solidFill>
                  <a:schemeClr val="tx1"/>
                </a:solidFill>
                <a:latin typeface="IBM Plex Sans Light" panose="020B0403050203000203" pitchFamily="34" charset="0"/>
              </a:defRPr>
            </a:lvl2pPr>
            <a:lvl3pPr marL="512070" indent="-256035">
              <a:spcBef>
                <a:spcPts val="0"/>
              </a:spcBef>
              <a:defRPr sz="2800" b="0" i="0">
                <a:solidFill>
                  <a:schemeClr val="tx1"/>
                </a:solidFill>
                <a:latin typeface="IBM Plex Sans Light" panose="020B0403050203000203" pitchFamily="34" charset="0"/>
              </a:defRPr>
            </a:lvl3pPr>
            <a:lvl4pPr marL="768106" indent="-25603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12188952"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499" y="576074"/>
            <a:ext cx="1216153" cy="1214461"/>
          </a:xfrm>
        </p:spPr>
        <p:txBody>
          <a:bodyPr anchor="ctr"/>
          <a:lstStyle>
            <a:lvl1pPr algn="ctr">
              <a:defRPr sz="1600">
                <a:solidFill>
                  <a:schemeClr val="tx1"/>
                </a:solidFill>
              </a:defRPr>
            </a:lvl1pPr>
          </a:lstStyle>
          <a:p>
            <a:r>
              <a:rPr lang="en-US"/>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9" y="3429000"/>
            <a:ext cx="495300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1" y="576073"/>
            <a:ext cx="1217844" cy="1216152"/>
          </a:xfrm>
        </p:spPr>
        <p:txBody>
          <a:bodyPr anchor="ctr"/>
          <a:lstStyle>
            <a:lvl1pPr algn="ctr">
              <a:defRPr sz="1600">
                <a:solidFill>
                  <a:schemeClr val="tx1"/>
                </a:solidFill>
              </a:defRPr>
            </a:lvl1pPr>
          </a:lstStyle>
          <a:p>
            <a:r>
              <a:rPr lang="en-US"/>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7"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010595469"/>
      </p:ext>
    </p:extLst>
  </p:cSld>
  <p:clrMapOvr>
    <a:masterClrMapping/>
  </p:clrMapOvr>
  <p:transition spd="med"/>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3"/>
            <a:ext cx="1216153" cy="1216152"/>
          </a:xfrm>
        </p:spPr>
        <p:txBody>
          <a:bodyPr anchor="ctr"/>
          <a:lstStyle>
            <a:lvl1pPr algn="ctr">
              <a:defRPr sz="1600"/>
            </a:lvl1pPr>
          </a:lstStyle>
          <a:p>
            <a:r>
              <a:rPr lang="en-US"/>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4" y="2478024"/>
            <a:ext cx="6670674"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00A530A6-2F26-DA70-D0D9-6DD90453CEC1}"/>
              </a:ext>
              <a:ext uri="{C183D7F6-B498-43B3-948B-1728B52AA6E4}">
                <adec:decorative xmlns:adec="http://schemas.microsoft.com/office/drawing/2017/decorative" val="0"/>
              </a:ext>
            </a:extLst>
          </p:cNvPr>
          <p:cNvCxnSpPr/>
          <p:nvPr userDrawn="1"/>
        </p:nvCxnSpPr>
        <p:spPr bwMode="auto">
          <a:xfrm>
            <a:off x="12192001"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499" y="576073"/>
            <a:ext cx="1216153" cy="1216152"/>
          </a:xfrm>
        </p:spPr>
        <p:txBody>
          <a:bodyPr anchor="ctr"/>
          <a:lstStyle>
            <a:lvl1pPr algn="ctr">
              <a:defRPr sz="1600"/>
            </a:lvl1pPr>
          </a:lstStyle>
          <a:p>
            <a:r>
              <a:rPr lang="en-US"/>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1"/>
            <a:ext cx="6667500"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 uri="{C183D7F6-B498-43B3-948B-1728B52AA6E4}">
                <adec:decorative xmlns:adec="http://schemas.microsoft.com/office/drawing/2017/decorative" val="0"/>
              </a:ext>
            </a:extLst>
          </p:cNvPr>
          <p:cNvCxnSpPr/>
          <p:nvPr userDrawn="1"/>
        </p:nvCxnSpPr>
        <p:spPr bwMode="auto">
          <a:xfrm>
            <a:off x="56832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3"/>
            <a:ext cx="1216153" cy="1216152"/>
          </a:xfrm>
        </p:spPr>
        <p:txBody>
          <a:bodyPr anchor="ctr"/>
          <a:lstStyle>
            <a:lvl1pPr algn="ctr">
              <a:defRPr sz="1600"/>
            </a:lvl1pPr>
          </a:lstStyle>
          <a:p>
            <a:r>
              <a:rPr lang="en-US"/>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3" y="8385048"/>
            <a:ext cx="6670676"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499" y="6477001"/>
            <a:ext cx="1216153" cy="1216152"/>
          </a:xfrm>
        </p:spPr>
        <p:txBody>
          <a:bodyPr anchor="ctr"/>
          <a:lstStyle>
            <a:lvl1pPr algn="ctr">
              <a:defRPr sz="1600"/>
            </a:lvl1pPr>
          </a:lstStyle>
          <a:p>
            <a:r>
              <a:rPr lang="en-US"/>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3" y="8382000"/>
            <a:ext cx="6667500"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a:xfrm>
            <a:off x="568325" y="12804236"/>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25726298"/>
      </p:ext>
    </p:extLst>
  </p:cSld>
  <p:clrMapOvr>
    <a:masterClrMapping/>
  </p:clrMapOvr>
  <p:transition spd="med"/>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6" cy="1141413"/>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7"/>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6" y="57607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72767079"/>
      </p:ext>
    </p:extLst>
  </p:cSld>
  <p:clrMapOvr>
    <a:masterClrMapping/>
  </p:clrMapOvr>
  <p:transition spd="med"/>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3"/>
            <a:ext cx="4956176" cy="448056"/>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9"/>
            <a:ext cx="11044238" cy="2276856"/>
          </a:xfrm>
        </p:spPr>
        <p:txBody>
          <a:bodyPr rIns="457200"/>
          <a:lstStyle>
            <a:lvl1pPr>
              <a:lnSpc>
                <a:spcPct val="110000"/>
              </a:lnSpc>
              <a:defRPr sz="64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6991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59990976"/>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a:xfrm>
            <a:off x="568324" y="12804235"/>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59821703"/>
      </p:ext>
    </p:extLst>
  </p:cSld>
  <p:clrMapOvr>
    <a:masterClrMapping/>
  </p:clrMapOvr>
  <p:transition spd="med"/>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3"/>
            <a:ext cx="4956176" cy="4573587"/>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4" y="665683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a:xfrm>
            <a:off x="568325" y="12804236"/>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10464531"/>
      </p:ext>
    </p:extLst>
  </p:cSld>
  <p:clrMapOvr>
    <a:masterClrMapping/>
  </p:clrMapOvr>
  <p:transition spd="med"/>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384049"/>
            <a:ext cx="11050588"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4" y="665683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a:xfrm>
            <a:off x="568325" y="12804236"/>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12810225"/>
      </p:ext>
    </p:extLst>
  </p:cSld>
  <p:clrMapOvr>
    <a:masterClrMapping/>
  </p:clrMapOvr>
  <p:transition spd="med"/>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4573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8" y="57607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853666799"/>
      </p:ext>
    </p:extLst>
  </p:cSld>
  <p:clrMapOvr>
    <a:masterClrMapping/>
  </p:clrMapOvr>
  <p:transition spd="med"/>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4" y="576072"/>
            <a:ext cx="4949826" cy="2859088"/>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24" name="Straight Connector 23" descr="Vertical column divider">
            <a:extLst>
              <a:ext uri="{FF2B5EF4-FFF2-40B4-BE49-F238E27FC236}">
                <a16:creationId xmlns:a16="http://schemas.microsoft.com/office/drawing/2014/main" id="{B5CBE6E3-0E18-8A57-578D-D314948AF14F}"/>
              </a:ext>
              <a:ext uri="{C183D7F6-B498-43B3-948B-1728B52AA6E4}">
                <adec:decorative xmlns:adec="http://schemas.microsoft.com/office/drawing/2017/decorative" val="0"/>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3"/>
            <a:ext cx="402335" cy="403224"/>
          </a:xfrm>
        </p:spPr>
        <p:txBody>
          <a:bodyPr/>
          <a:lstStyle>
            <a:lvl1pPr>
              <a:defRPr sz="1400">
                <a:solidFill>
                  <a:schemeClr val="tx1"/>
                </a:solidFill>
              </a:defRPr>
            </a:lvl1pPr>
          </a:lstStyle>
          <a:p>
            <a:r>
              <a:rPr lang="en-US" dirty="0"/>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1"/>
            <a:ext cx="4951413"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 uri="{C183D7F6-B498-43B3-948B-1728B52AA6E4}">
                <adec:decorative xmlns:adec="http://schemas.microsoft.com/office/drawing/2017/decorative" val="0"/>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3"/>
            <a:ext cx="402335" cy="403224"/>
          </a:xfrm>
        </p:spPr>
        <p:txBody>
          <a:bodyPr/>
          <a:lstStyle>
            <a:lvl1pPr>
              <a:defRPr sz="1400">
                <a:solidFill>
                  <a:schemeClr val="tx1"/>
                </a:solidFill>
              </a:defRPr>
            </a:lvl1pPr>
          </a:lstStyle>
          <a:p>
            <a:r>
              <a:rPr lang="en-US"/>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3" y="1333501"/>
            <a:ext cx="4953000"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 uri="{C183D7F6-B498-43B3-948B-1728B52AA6E4}">
                <adec:decorative xmlns:adec="http://schemas.microsoft.com/office/drawing/2017/decorative" val="0"/>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3"/>
            <a:ext cx="402335" cy="403224"/>
          </a:xfrm>
        </p:spPr>
        <p:txBody>
          <a:bodyPr/>
          <a:lstStyle>
            <a:lvl1pPr>
              <a:defRPr sz="1400">
                <a:solidFill>
                  <a:schemeClr val="tx1"/>
                </a:solidFill>
              </a:defRPr>
            </a:lvl1pPr>
          </a:lstStyle>
          <a:p>
            <a:r>
              <a:rPr lang="en-US"/>
              <a:t>Icon</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2" y="1333501"/>
            <a:ext cx="4953000"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3" name="Straight Connector 22" descr="Horizontal row divider">
            <a:extLst>
              <a:ext uri="{FF2B5EF4-FFF2-40B4-BE49-F238E27FC236}">
                <a16:creationId xmlns:a16="http://schemas.microsoft.com/office/drawing/2014/main" id="{252CDB94-BA57-B58F-95F0-D406FE34BB40}"/>
              </a:ext>
              <a:ext uri="{C183D7F6-B498-43B3-948B-1728B52AA6E4}">
                <adec:decorative xmlns:adec="http://schemas.microsoft.com/office/drawing/2017/decorative" val="0"/>
              </a:ext>
            </a:extLst>
          </p:cNvPr>
          <p:cNvCxnSpPr>
            <a:cxnSpLocks/>
          </p:cNvCxnSpPr>
          <p:nvPr userDrawn="1"/>
        </p:nvCxnSpPr>
        <p:spPr bwMode="auto">
          <a:xfrm>
            <a:off x="6096003"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3"/>
            <a:ext cx="402335" cy="403224"/>
          </a:xfrm>
        </p:spPr>
        <p:txBody>
          <a:bodyPr/>
          <a:lstStyle>
            <a:lvl1pPr>
              <a:defRPr sz="1400">
                <a:solidFill>
                  <a:schemeClr val="tx1"/>
                </a:solidFill>
              </a:defRPr>
            </a:lvl1pPr>
          </a:lstStyle>
          <a:p>
            <a:r>
              <a:rPr lang="en-US"/>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1"/>
            <a:ext cx="4951413"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3"/>
            <a:ext cx="402335" cy="403224"/>
          </a:xfrm>
        </p:spPr>
        <p:txBody>
          <a:bodyPr/>
          <a:lstStyle>
            <a:lvl1pPr>
              <a:defRPr sz="1400">
                <a:solidFill>
                  <a:schemeClr val="tx1"/>
                </a:solidFill>
              </a:defRPr>
            </a:lvl1pPr>
          </a:lstStyle>
          <a:p>
            <a:r>
              <a:rPr lang="en-US"/>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499"/>
            <a:ext cx="4951413" cy="3792683"/>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3"/>
            <a:ext cx="402335" cy="403224"/>
          </a:xfrm>
        </p:spPr>
        <p:txBody>
          <a:bodyPr/>
          <a:lstStyle>
            <a:lvl1pPr>
              <a:defRPr sz="1400">
                <a:solidFill>
                  <a:schemeClr val="tx1"/>
                </a:solidFill>
              </a:defRPr>
            </a:lvl1pPr>
          </a:lstStyle>
          <a:p>
            <a:r>
              <a:rPr lang="en-US"/>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2" y="7429501"/>
            <a:ext cx="4953000"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a:xfrm>
            <a:off x="568325" y="12804236"/>
            <a:ext cx="4956176" cy="381000"/>
          </a:xfrm>
          <a:prstGeom prst="rect">
            <a:avLst/>
          </a:prstGeom>
        </p:spPr>
        <p:txBody>
          <a:bodyPr/>
          <a:lstStyle/>
          <a:p>
            <a:endParaRPr lang="en-US"/>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691249440"/>
      </p:ext>
    </p:extLst>
  </p:cSld>
  <p:clrMapOvr>
    <a:masterClrMapping/>
  </p:clrMapOvr>
  <p:transition spd="med"/>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5"/>
          </a:xfrm>
        </p:spPr>
        <p:txBody>
          <a:bodyPr rIns="457200"/>
          <a:lstStyle>
            <a:lvl1pPr>
              <a:lnSpc>
                <a:spcPct val="100000"/>
              </a:lnSpc>
              <a:defRPr sz="64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6"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3" y="6665976"/>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5999" y="6096002"/>
            <a:ext cx="0" cy="5905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1"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6"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57619089"/>
      </p:ext>
    </p:extLst>
  </p:cSld>
  <p:clrMapOvr>
    <a:masterClrMapping/>
  </p:clrMapOvr>
  <p:transition spd="med"/>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576072"/>
            <a:ext cx="4949826" cy="3413125"/>
          </a:xfrm>
        </p:spPr>
        <p:txBody>
          <a:bodyPr rIns="0"/>
          <a:lstStyle>
            <a:lvl1pPr>
              <a:lnSpc>
                <a:spcPct val="110000"/>
              </a:lnSpc>
              <a:defRPr sz="36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6"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2"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5999" y="6096002"/>
            <a:ext cx="0" cy="5905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1"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6"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a:xfrm>
            <a:off x="568325" y="12804236"/>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993734841"/>
      </p:ext>
    </p:extLst>
  </p:cSld>
  <p:clrMapOvr>
    <a:masterClrMapping/>
  </p:clrMapOvr>
  <p:transition spd="med"/>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6"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499" y="569915"/>
            <a:ext cx="11049001" cy="12574587"/>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a:xfrm>
            <a:off x="568325" y="12804236"/>
            <a:ext cx="4956176" cy="381000"/>
          </a:xfrm>
          <a:prstGeom prst="rect">
            <a:avLst/>
          </a:prstGeom>
        </p:spPr>
        <p:txBody>
          <a:bodyPr/>
          <a:lstStyle/>
          <a:p>
            <a:endParaRPr lang="en-US"/>
          </a:p>
        </p:txBody>
      </p:sp>
    </p:spTree>
    <p:extLst>
      <p:ext uri="{BB962C8B-B14F-4D97-AF65-F5344CB8AC3E}">
        <p14:creationId xmlns:p14="http://schemas.microsoft.com/office/powerpoint/2010/main" val="1453022532"/>
      </p:ext>
    </p:extLst>
  </p:cSld>
  <p:clrMapOvr>
    <a:masterClrMapping/>
  </p:clrMapOvr>
  <p:transition spd="med"/>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6"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5999" y="0"/>
            <a:ext cx="18291176" cy="1371600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a:xfrm>
            <a:off x="568325" y="12804236"/>
            <a:ext cx="4956176" cy="381000"/>
          </a:xfrm>
          <a:prstGeom prst="rect">
            <a:avLst/>
          </a:prstGeom>
        </p:spPr>
        <p:txBody>
          <a:bodyPr/>
          <a:lstStyle/>
          <a:p>
            <a:endParaRPr lang="en-US"/>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476290920"/>
      </p:ext>
    </p:extLst>
  </p:cSld>
  <p:clrMapOvr>
    <a:masterClrMapping/>
  </p:clrMapOvr>
  <p:transition spd="med"/>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6"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2" y="565152"/>
            <a:ext cx="17151350" cy="12579349"/>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a:xfrm>
            <a:off x="568325" y="12804236"/>
            <a:ext cx="4956176" cy="381000"/>
          </a:xfrm>
          <a:prstGeom prst="rect">
            <a:avLst/>
          </a:prstGeom>
        </p:spPr>
        <p:txBody>
          <a:bodyPr/>
          <a:lstStyle/>
          <a:p>
            <a:endParaRPr lang="en-US"/>
          </a:p>
        </p:txBody>
      </p:sp>
    </p:spTree>
    <p:extLst>
      <p:ext uri="{BB962C8B-B14F-4D97-AF65-F5344CB8AC3E}">
        <p14:creationId xmlns:p14="http://schemas.microsoft.com/office/powerpoint/2010/main" val="2998816935"/>
      </p:ext>
    </p:extLst>
  </p:cSld>
  <p:clrMapOvr>
    <a:masterClrMapping/>
  </p:clrMapOvr>
  <p:transition spd="med"/>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24387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915665719"/>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576072"/>
            <a:ext cx="4953000" cy="4573587"/>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a:xfrm>
            <a:off x="568324" y="12804235"/>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04956051"/>
      </p:ext>
    </p:extLst>
  </p:cSld>
  <p:clrMapOvr>
    <a:masterClrMapping/>
  </p:clrMapOvr>
  <p:transition spd="med"/>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6" y="569913"/>
            <a:ext cx="23244176"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375745179"/>
      </p:ext>
    </p:extLst>
  </p:cSld>
  <p:clrMapOvr>
    <a:masterClrMapping/>
  </p:clrMapOvr>
  <p:transition spd="med"/>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1"/>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1" y="26670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7" y="2667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1" y="61214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7" y="61214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1" y="95250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7" y="9525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a:xfrm>
            <a:off x="568325" y="12804236"/>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26571700"/>
      </p:ext>
    </p:extLst>
  </p:cSld>
  <p:clrMapOvr>
    <a:masterClrMapping/>
  </p:clrMapOvr>
  <p:transition spd="med"/>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3"/>
            <a:ext cx="4949826" cy="45735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6"/>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6221904"/>
      </p:ext>
    </p:extLst>
  </p:cSld>
  <p:clrMapOvr>
    <a:masterClrMapping/>
  </p:clrMapOvr>
  <p:transition spd="med"/>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6" cy="2859088"/>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2" y="569916"/>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68325" y="12804236"/>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521096413"/>
      </p:ext>
    </p:extLst>
  </p:cSld>
  <p:clrMapOvr>
    <a:masterClrMapping/>
  </p:clrMapOvr>
  <p:transition spd="med"/>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3"/>
            <a:ext cx="4949826"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a:xfrm>
            <a:off x="568325" y="12804236"/>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840729793"/>
      </p:ext>
    </p:extLst>
  </p:cSld>
  <p:clrMapOvr>
    <a:masterClrMapping/>
  </p:clrMapOvr>
  <p:transition spd="med"/>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6" cy="2859088"/>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6"/>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2" y="569916"/>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7"/>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26069194"/>
      </p:ext>
    </p:extLst>
  </p:cSld>
  <p:clrMapOvr>
    <a:masterClrMapping/>
  </p:clrMapOvr>
  <p:transition spd="med"/>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2" y="6168463"/>
            <a:ext cx="3456431" cy="1379080"/>
          </a:xfrm>
          <a:prstGeom prst="rect">
            <a:avLst/>
          </a:prstGeom>
        </p:spPr>
      </p:pic>
    </p:spTree>
    <p:extLst>
      <p:ext uri="{BB962C8B-B14F-4D97-AF65-F5344CB8AC3E}">
        <p14:creationId xmlns:p14="http://schemas.microsoft.com/office/powerpoint/2010/main" val="668295014"/>
      </p:ext>
    </p:extLst>
  </p:cSld>
  <p:clrMapOvr>
    <a:masterClrMapping/>
  </p:clrMapOvr>
  <p:transition spd="med"/>
</p:sldLayout>
</file>

<file path=ppt/slideLayouts/slideLayout237.xml><?xml version="1.0" encoding="utf-8"?>
<p:sldLayout xmlns:a="http://schemas.openxmlformats.org/drawingml/2006/main" xmlns:r="http://schemas.openxmlformats.org/officeDocument/2006/relationships" xmlns:p="http://schemas.openxmlformats.org/presentationml/2006/main"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endParaRPr lang="en-US" dirty="0"/>
          </a:p>
        </p:txBody>
      </p:sp>
      <p:sp>
        <p:nvSpPr>
          <p:cNvPr id="6" name="Text Placeholder"/>
          <p:cNvSpPr>
            <a:spLocks noGrp="1"/>
          </p:cNvSpPr>
          <p:nvPr>
            <p:ph type="body" sz="quarter" idx="12"/>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6706473" y="3316224"/>
            <a:ext cx="17071023"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a:xfrm>
            <a:off x="568325" y="12804236"/>
            <a:ext cx="4956176" cy="381000"/>
          </a:xfrm>
          <a:prstGeom prst="rect">
            <a:avLst/>
          </a:prstGeom>
        </p:spPr>
        <p:txBody>
          <a:bodyPr/>
          <a:lstStyle>
            <a:lvl1pPr>
              <a:defRPr>
                <a:solidFill>
                  <a:schemeClr val="tx1"/>
                </a:solidFill>
              </a:defRPr>
            </a:lvl1pPr>
          </a:lstStyle>
          <a:p>
            <a:r>
              <a:rPr lang="en-US" dirty="0"/>
              <a:t>Group Name / DOC ID / Month XX, 2022 / © 2022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034178373"/>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2"/>
            <a:ext cx="24387175" cy="12001501"/>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6288088"/>
          </a:xfrm>
        </p:spPr>
        <p:txBody>
          <a:bodyPr/>
          <a:lstStyle>
            <a:lvl1pPr>
              <a:lnSpc>
                <a:spcPct val="100000"/>
              </a:lnSpc>
              <a:defRPr sz="8597">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4" y="12088369"/>
            <a:ext cx="4937888" cy="1143000"/>
          </a:xfrm>
        </p:spPr>
        <p:txBody>
          <a:bodyPr anchor="b"/>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2" y="12084743"/>
            <a:ext cx="4937888" cy="1143000"/>
          </a:xfrm>
        </p:spPr>
        <p:txBody>
          <a:bodyPr anchor="b"/>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4" y="12526965"/>
            <a:ext cx="1638299" cy="609600"/>
          </a:xfrm>
          <a:prstGeom prst="rect">
            <a:avLst/>
          </a:prstGeom>
        </p:spPr>
      </p:pic>
    </p:spTree>
    <p:extLst>
      <p:ext uri="{BB962C8B-B14F-4D97-AF65-F5344CB8AC3E}">
        <p14:creationId xmlns:p14="http://schemas.microsoft.com/office/powerpoint/2010/main" val="2807256068"/>
      </p:ext>
    </p:extLst>
  </p:cSld>
  <p:clrMapOvr>
    <a:masterClrMapping/>
  </p:clrMapOvr>
  <p:transition spd="med"/>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2"/>
            <a:ext cx="24387175" cy="12001501"/>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16" tIns="91416" rIns="91416" bIns="91416" numCol="1" rtlCol="0" anchor="t" anchorCtr="0" compatLnSpc="1">
            <a:prstTxWarp prst="textNoShape">
              <a:avLst/>
            </a:prstTxWarp>
          </a:bodyPr>
          <a:lstStyle/>
          <a:p>
            <a:pPr marL="0" marR="0" indent="0" algn="l" defTabSz="91423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6" y="384048"/>
            <a:ext cx="11050588" cy="4573589"/>
          </a:xfrm>
        </p:spPr>
        <p:txBody>
          <a:bodyPr/>
          <a:lstStyle>
            <a:lvl1pPr>
              <a:lnSpc>
                <a:spcPct val="100000"/>
              </a:lnSpc>
              <a:defRPr sz="8597">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4" y="12088369"/>
            <a:ext cx="4937888" cy="1143000"/>
          </a:xfrm>
        </p:spPr>
        <p:txBody>
          <a:bodyPr anchor="b"/>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2" y="12084743"/>
            <a:ext cx="4937888" cy="1143000"/>
          </a:xfrm>
        </p:spPr>
        <p:txBody>
          <a:bodyPr anchor="b"/>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4" y="12526965"/>
            <a:ext cx="1638299" cy="609600"/>
          </a:xfrm>
          <a:prstGeom prst="rect">
            <a:avLst/>
          </a:prstGeom>
        </p:spPr>
      </p:pic>
    </p:spTree>
    <p:extLst>
      <p:ext uri="{BB962C8B-B14F-4D97-AF65-F5344CB8AC3E}">
        <p14:creationId xmlns:p14="http://schemas.microsoft.com/office/powerpoint/2010/main" val="332894882"/>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a:xfrm>
            <a:off x="568324" y="12804235"/>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7170831"/>
      </p:ext>
    </p:extLst>
  </p:cSld>
  <p:clrMapOvr>
    <a:masterClrMapping/>
  </p:clrMapOvr>
  <p:transition spd="med"/>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6" y="384048"/>
            <a:ext cx="11050588" cy="4573589"/>
          </a:xfrm>
        </p:spPr>
        <p:txBody>
          <a:bodyPr/>
          <a:lstStyle>
            <a:lvl1pPr>
              <a:lnSpc>
                <a:spcPct val="100000"/>
              </a:lnSpc>
              <a:defRPr sz="8597"/>
            </a:lvl1pPr>
          </a:lstStyle>
          <a:p>
            <a:r>
              <a:rPr lang="en-US"/>
              <a:t>Click to edit Master title style</a:t>
            </a:r>
            <a:endParaRPr lang="en-US" dirty="0"/>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4" y="12526965"/>
            <a:ext cx="1638299" cy="609600"/>
          </a:xfrm>
          <a:prstGeom prst="rect">
            <a:avLst/>
          </a:prstGeom>
        </p:spPr>
      </p:pic>
    </p:spTree>
    <p:extLst>
      <p:ext uri="{BB962C8B-B14F-4D97-AF65-F5344CB8AC3E}">
        <p14:creationId xmlns:p14="http://schemas.microsoft.com/office/powerpoint/2010/main" val="1815195953"/>
      </p:ext>
    </p:extLst>
  </p:cSld>
  <p:clrMapOvr>
    <a:masterClrMapping/>
  </p:clrMapOvr>
  <p:transition spd="med"/>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8" cy="4573589"/>
          </a:xfrm>
        </p:spPr>
        <p:txBody>
          <a:bodyPr/>
          <a:lstStyle>
            <a:lvl1pPr>
              <a:lnSpc>
                <a:spcPct val="100000"/>
              </a:lnSpc>
              <a:defRPr sz="8597">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4"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4" y="12526965"/>
            <a:ext cx="1638299" cy="609600"/>
          </a:xfrm>
          <a:prstGeom prst="rect">
            <a:avLst/>
          </a:prstGeom>
        </p:spPr>
      </p:pic>
    </p:spTree>
    <p:extLst>
      <p:ext uri="{BB962C8B-B14F-4D97-AF65-F5344CB8AC3E}">
        <p14:creationId xmlns:p14="http://schemas.microsoft.com/office/powerpoint/2010/main" val="895696579"/>
      </p:ext>
    </p:extLst>
  </p:cSld>
  <p:clrMapOvr>
    <a:masterClrMapping/>
  </p:clrMapOvr>
  <p:transition spd="med"/>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2" y="569916"/>
            <a:ext cx="11049001" cy="12574589"/>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5" y="384048"/>
            <a:ext cx="10101070" cy="10479088"/>
          </a:xfrm>
        </p:spPr>
        <p:txBody>
          <a:bodyPr/>
          <a:lstStyle>
            <a:lvl1pPr>
              <a:lnSpc>
                <a:spcPct val="100000"/>
              </a:lnSpc>
              <a:defRPr sz="8597">
                <a:solidFill>
                  <a:schemeClr val="tx2"/>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4" y="12526965"/>
            <a:ext cx="1638299" cy="609600"/>
          </a:xfrm>
          <a:prstGeom prst="rect">
            <a:avLst/>
          </a:prstGeom>
        </p:spPr>
      </p:pic>
    </p:spTree>
    <p:extLst>
      <p:ext uri="{BB962C8B-B14F-4D97-AF65-F5344CB8AC3E}">
        <p14:creationId xmlns:p14="http://schemas.microsoft.com/office/powerpoint/2010/main" val="2348655463"/>
      </p:ext>
    </p:extLst>
  </p:cSld>
  <p:clrMapOvr>
    <a:masterClrMapping/>
  </p:clrMapOvr>
  <p:transition spd="med"/>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2" y="569916"/>
            <a:ext cx="11049001" cy="12574589"/>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4" y="1527050"/>
            <a:ext cx="10099675" cy="9337677"/>
          </a:xfrm>
        </p:spPr>
        <p:txBody>
          <a:bodyPr/>
          <a:lstStyle>
            <a:lvl1pPr>
              <a:lnSpc>
                <a:spcPct val="100000"/>
              </a:lnSpc>
              <a:defRPr sz="8597">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4" y="576073"/>
            <a:ext cx="10099675" cy="571501"/>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4" y="12526965"/>
            <a:ext cx="1638299" cy="609600"/>
          </a:xfrm>
          <a:prstGeom prst="rect">
            <a:avLst/>
          </a:prstGeom>
        </p:spPr>
      </p:pic>
    </p:spTree>
    <p:extLst>
      <p:ext uri="{BB962C8B-B14F-4D97-AF65-F5344CB8AC3E}">
        <p14:creationId xmlns:p14="http://schemas.microsoft.com/office/powerpoint/2010/main" val="2578886831"/>
      </p:ext>
    </p:extLst>
  </p:cSld>
  <p:clrMapOvr>
    <a:masterClrMapping/>
  </p:clrMapOvr>
  <p:transition spd="med"/>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5" y="384048"/>
            <a:ext cx="4956176" cy="4573589"/>
          </a:xfrm>
        </p:spPr>
        <p:txBody>
          <a:bodyPr/>
          <a:lstStyle>
            <a:lvl1pPr>
              <a:lnSpc>
                <a:spcPct val="100000"/>
              </a:lnSpc>
              <a:defRPr sz="6397">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499" y="569915"/>
            <a:ext cx="4953002" cy="11431589"/>
          </a:xfrm>
        </p:spPr>
        <p:txBody>
          <a:bodyPr/>
          <a:lstStyle>
            <a:lvl1pPr defTabSz="1161071">
              <a:spcBef>
                <a:spcPts val="0"/>
              </a:spcBef>
              <a:defRPr>
                <a:solidFill>
                  <a:schemeClr val="tx1"/>
                </a:solidFill>
              </a:defRPr>
            </a:lvl1pPr>
            <a:lvl2pPr defTabSz="1161071">
              <a:spcBef>
                <a:spcPts val="0"/>
              </a:spcBef>
              <a:defRPr>
                <a:solidFill>
                  <a:schemeClr val="tx1"/>
                </a:solidFill>
              </a:defRPr>
            </a:lvl2pPr>
            <a:lvl3pPr defTabSz="1161071">
              <a:spcBef>
                <a:spcPts val="0"/>
              </a:spcBef>
              <a:defRPr>
                <a:solidFill>
                  <a:schemeClr val="tx1"/>
                </a:solidFill>
              </a:defRPr>
            </a:lvl3pPr>
            <a:lvl4pPr defTabSz="1161071">
              <a:spcBef>
                <a:spcPts val="0"/>
              </a:spcBef>
              <a:defRPr>
                <a:solidFill>
                  <a:schemeClr val="tx1"/>
                </a:solidFill>
              </a:defRPr>
            </a:lvl4pPr>
            <a:lvl5pPr defTabSz="1161071">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7" y="569915"/>
            <a:ext cx="4949823" cy="11431589"/>
          </a:xfrm>
        </p:spPr>
        <p:txBody>
          <a:bodyPr/>
          <a:lstStyle>
            <a:lvl1pPr defTabSz="1161071">
              <a:spcBef>
                <a:spcPts val="0"/>
              </a:spcBef>
              <a:defRPr>
                <a:solidFill>
                  <a:schemeClr val="tx1"/>
                </a:solidFill>
              </a:defRPr>
            </a:lvl1pPr>
            <a:lvl2pPr defTabSz="1161071">
              <a:spcBef>
                <a:spcPts val="0"/>
              </a:spcBef>
              <a:defRPr>
                <a:solidFill>
                  <a:schemeClr val="tx1"/>
                </a:solidFill>
              </a:defRPr>
            </a:lvl2pPr>
            <a:lvl3pPr defTabSz="1161071">
              <a:spcBef>
                <a:spcPts val="0"/>
              </a:spcBef>
              <a:defRPr>
                <a:solidFill>
                  <a:schemeClr val="tx1"/>
                </a:solidFill>
              </a:defRPr>
            </a:lvl3pPr>
            <a:lvl4pPr defTabSz="1161071">
              <a:spcBef>
                <a:spcPts val="0"/>
              </a:spcBef>
              <a:defRPr>
                <a:solidFill>
                  <a:schemeClr val="tx1"/>
                </a:solidFill>
              </a:defRPr>
            </a:lvl4pPr>
            <a:lvl5pPr defTabSz="1161071">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CEECD73-1869-3DB0-AA71-BA427640113A}"/>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845124399"/>
      </p:ext>
    </p:extLst>
  </p:cSld>
  <p:clrMapOvr>
    <a:masterClrMapping/>
  </p:clrMapOvr>
  <p:transition spd="med"/>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8" cy="2859088"/>
          </a:xfrm>
        </p:spPr>
        <p:txBody>
          <a:bodyPr rIns="457200"/>
          <a:lstStyle>
            <a:lvl1pPr>
              <a:lnSpc>
                <a:spcPct val="100000"/>
              </a:lnSpc>
              <a:defRPr sz="6397">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A93FA21-98DA-3561-FD14-50692666FCCA}"/>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256627555"/>
      </p:ext>
    </p:extLst>
  </p:cSld>
  <p:clrMapOvr>
    <a:masterClrMapping/>
  </p:clrMapOvr>
  <p:transition spd="med"/>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6"/>
            <a:ext cx="17141826" cy="8191501"/>
          </a:xfrm>
        </p:spPr>
        <p:txBody>
          <a:bodyPr/>
          <a:lstStyle>
            <a:lvl1pPr>
              <a:defRPr sz="17198"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11DFC12-54ED-8E73-A577-4D116BC8F25B}"/>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1061081118"/>
      </p:ext>
    </p:extLst>
  </p:cSld>
  <p:clrMapOvr>
    <a:masterClrMapping/>
  </p:clrMapOvr>
  <p:transition spd="med"/>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3" cy="2859088"/>
          </a:xfrm>
        </p:spPr>
        <p:txBody>
          <a:bodyPr/>
          <a:lstStyle>
            <a:lvl1pPr>
              <a:lnSpc>
                <a:spcPct val="100000"/>
              </a:lnSpc>
              <a:defRPr sz="6397">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3" y="448057"/>
            <a:ext cx="11042075" cy="8574088"/>
          </a:xfrm>
        </p:spPr>
        <p:txBody>
          <a:bodyPr/>
          <a:lstStyle>
            <a:lvl1pPr>
              <a:lnSpc>
                <a:spcPct val="100000"/>
              </a:lnSpc>
              <a:spcBef>
                <a:spcPts val="0"/>
              </a:spcBef>
              <a:defRPr sz="6397">
                <a:solidFill>
                  <a:schemeClr val="tx2"/>
                </a:solidFill>
              </a:defRPr>
            </a:lvl1pPr>
            <a:lvl2pPr marL="585106" indent="-585106">
              <a:lnSpc>
                <a:spcPct val="100000"/>
              </a:lnSpc>
              <a:spcBef>
                <a:spcPts val="0"/>
              </a:spcBef>
              <a:defRPr sz="6397">
                <a:solidFill>
                  <a:schemeClr val="tx2"/>
                </a:solidFill>
              </a:defRPr>
            </a:lvl2pPr>
            <a:lvl3pPr marL="1097075" indent="-585106">
              <a:lnSpc>
                <a:spcPct val="100000"/>
              </a:lnSpc>
              <a:spcBef>
                <a:spcPts val="0"/>
              </a:spcBef>
              <a:defRPr sz="6397">
                <a:solidFill>
                  <a:schemeClr val="tx2"/>
                </a:solidFill>
              </a:defRPr>
            </a:lvl3pPr>
            <a:lvl4pPr marL="1755318">
              <a:lnSpc>
                <a:spcPct val="100000"/>
              </a:lnSpc>
              <a:spcBef>
                <a:spcPts val="0"/>
              </a:spcBef>
              <a:defRPr sz="6397">
                <a:solidFill>
                  <a:schemeClr val="tx2"/>
                </a:solidFill>
              </a:defRPr>
            </a:lvl4pPr>
            <a:lvl5pPr>
              <a:lnSpc>
                <a:spcPct val="100000"/>
              </a:lnSpc>
              <a:spcBef>
                <a:spcPts val="0"/>
              </a:spcBef>
              <a:defRPr sz="6397"/>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6CE11F6-5931-0BC2-B481-D0DC79902FF9}"/>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771987693"/>
      </p:ext>
    </p:extLst>
  </p:cSld>
  <p:clrMapOvr>
    <a:masterClrMapping/>
  </p:clrMapOvr>
  <p:transition spd="med"/>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3" y="420624"/>
            <a:ext cx="14662152" cy="9717088"/>
          </a:xfrm>
        </p:spPr>
        <p:txBody>
          <a:bodyPr/>
          <a:lstStyle>
            <a:lvl1pPr>
              <a:lnSpc>
                <a:spcPct val="100000"/>
              </a:lnSpc>
              <a:defRPr sz="8597">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3245548284"/>
      </p:ext>
    </p:extLst>
  </p:cSld>
  <p:clrMapOvr>
    <a:masterClrMapping/>
  </p:clrMapOvr>
  <p:transition spd="med"/>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4" y="9299448"/>
            <a:ext cx="11050588" cy="3543301"/>
          </a:xfrm>
        </p:spPr>
        <p:txBody>
          <a:bodyPr anchor="b"/>
          <a:lstStyle>
            <a:lvl1pPr>
              <a:lnSpc>
                <a:spcPct val="90000"/>
              </a:lnSpc>
              <a:spcBef>
                <a:spcPts val="0"/>
              </a:spcBef>
              <a:defRPr sz="25795" b="0" i="0">
                <a:solidFill>
                  <a:schemeClr val="accent1"/>
                </a:solidFill>
                <a:latin typeface="IBM Plex Sans ExtLt" panose="020B03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2" y="9296400"/>
            <a:ext cx="11049001" cy="3543301"/>
          </a:xfrm>
        </p:spPr>
        <p:txBody>
          <a:bodyPr anchor="b"/>
          <a:lstStyle>
            <a:lvl1pPr>
              <a:lnSpc>
                <a:spcPct val="90000"/>
              </a:lnSpc>
              <a:spcBef>
                <a:spcPts val="0"/>
              </a:spcBef>
              <a:defRPr sz="25795" b="0" i="0">
                <a:solidFill>
                  <a:schemeClr val="accent1"/>
                </a:solidFill>
                <a:latin typeface="IBM Plex Sans ExtLt" panose="020B0303050203000203" pitchFamily="34" charset="0"/>
              </a:defRPr>
            </a:lvl1pPr>
          </a:lstStyle>
          <a:p>
            <a:r>
              <a:rPr lang="en-US" dirty="0"/>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499" y="576073"/>
            <a:ext cx="7620000" cy="6288088"/>
          </a:xfrm>
        </p:spPr>
        <p:txBody>
          <a:bodyPr/>
          <a:lstStyle>
            <a:lvl1pPr>
              <a:lnSpc>
                <a:spcPct val="100000"/>
              </a:lnSpc>
              <a:spcBef>
                <a:spcPts val="0"/>
              </a:spcBef>
              <a:defRPr sz="4400">
                <a:solidFill>
                  <a:schemeClr val="tx1"/>
                </a:solidFill>
              </a:defRPr>
            </a:lvl1pPr>
            <a:lvl2pPr marL="402261" indent="-402261">
              <a:lnSpc>
                <a:spcPct val="100000"/>
              </a:lnSpc>
              <a:spcBef>
                <a:spcPts val="0"/>
              </a:spcBef>
              <a:defRPr sz="4400">
                <a:solidFill>
                  <a:schemeClr val="tx1"/>
                </a:solidFill>
              </a:defRPr>
            </a:lvl2pPr>
            <a:lvl3pPr marL="804522" indent="-402261">
              <a:lnSpc>
                <a:spcPct val="100000"/>
              </a:lnSpc>
              <a:spcBef>
                <a:spcPts val="0"/>
              </a:spcBef>
              <a:defRPr sz="4400">
                <a:solidFill>
                  <a:schemeClr val="tx1"/>
                </a:solidFill>
              </a:defRPr>
            </a:lvl3pPr>
            <a:lvl4pPr marL="1115358" indent="-40226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5" y="576073"/>
            <a:ext cx="7623174" cy="6288088"/>
          </a:xfrm>
        </p:spPr>
        <p:txBody>
          <a:bodyPr/>
          <a:lstStyle>
            <a:lvl1pPr>
              <a:lnSpc>
                <a:spcPct val="100000"/>
              </a:lnSpc>
              <a:spcBef>
                <a:spcPts val="0"/>
              </a:spcBef>
              <a:defRPr sz="4400">
                <a:solidFill>
                  <a:schemeClr val="tx1"/>
                </a:solidFill>
              </a:defRPr>
            </a:lvl1pPr>
            <a:lvl2pPr marL="402261" indent="-402261">
              <a:lnSpc>
                <a:spcPct val="100000"/>
              </a:lnSpc>
              <a:spcBef>
                <a:spcPts val="0"/>
              </a:spcBef>
              <a:defRPr sz="4400">
                <a:solidFill>
                  <a:schemeClr val="tx1"/>
                </a:solidFill>
              </a:defRPr>
            </a:lvl2pPr>
            <a:lvl3pPr marL="804522" indent="-402261">
              <a:lnSpc>
                <a:spcPct val="100000"/>
              </a:lnSpc>
              <a:spcBef>
                <a:spcPts val="0"/>
              </a:spcBef>
              <a:defRPr sz="4400">
                <a:solidFill>
                  <a:schemeClr val="tx1"/>
                </a:solidFill>
              </a:defRPr>
            </a:lvl3pPr>
            <a:lvl4pPr marL="1115358" indent="-40226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8"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3149318249"/>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7"/>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a:xfrm>
            <a:off x="568324" y="12804235"/>
            <a:ext cx="4956176" cy="381000"/>
          </a:xfrm>
          <a:prstGeom prst="rect">
            <a:avLst/>
          </a:prstGeom>
        </p:spPr>
        <p:txBody>
          <a:body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629240754"/>
      </p:ext>
    </p:extLst>
  </p:cSld>
  <p:clrMapOvr>
    <a:masterClrMapping/>
  </p:clrMapOvr>
  <p:transition spd="med"/>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5" y="426484"/>
            <a:ext cx="4949823" cy="1906589"/>
          </a:xfrm>
        </p:spPr>
        <p:txBody>
          <a:bodyPr/>
          <a:lstStyle>
            <a:lvl1pPr>
              <a:lnSpc>
                <a:spcPct val="90000"/>
              </a:lnSpc>
              <a:defRPr sz="12997">
                <a:solidFill>
                  <a:schemeClr val="accent1"/>
                </a:solidFill>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3" y="429656"/>
            <a:ext cx="4949823" cy="1903413"/>
          </a:xfrm>
        </p:spPr>
        <p:txBody>
          <a:bodyPr/>
          <a:lstStyle>
            <a:lvl1pPr>
              <a:lnSpc>
                <a:spcPct val="90000"/>
              </a:lnSpc>
              <a:defRPr sz="12997">
                <a:solidFill>
                  <a:schemeClr val="accent1"/>
                </a:solidFill>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9"/>
            <a:ext cx="4951413" cy="1907912"/>
          </a:xfrm>
        </p:spPr>
        <p:txBody>
          <a:bodyPr/>
          <a:lstStyle>
            <a:lvl1pPr>
              <a:lnSpc>
                <a:spcPct val="90000"/>
              </a:lnSpc>
              <a:defRPr sz="12997">
                <a:solidFill>
                  <a:schemeClr val="accent1"/>
                </a:solidFill>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3"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7"/>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276" indent="-146276">
              <a:lnSpc>
                <a:spcPct val="120000"/>
              </a:lnSpc>
              <a:spcBef>
                <a:spcPts val="0"/>
              </a:spcBef>
              <a:defRPr sz="1600" b="0" i="0">
                <a:solidFill>
                  <a:schemeClr val="tx1"/>
                </a:solidFill>
                <a:latin typeface="IBM Plex Sans" panose="020B0503050203000203" pitchFamily="34" charset="0"/>
              </a:defRPr>
            </a:lvl2pPr>
            <a:lvl3pPr marL="292553" indent="-146276">
              <a:lnSpc>
                <a:spcPct val="120000"/>
              </a:lnSpc>
              <a:spcBef>
                <a:spcPts val="0"/>
              </a:spcBef>
              <a:defRPr sz="1600" b="0" i="0">
                <a:solidFill>
                  <a:schemeClr val="tx1"/>
                </a:solidFill>
                <a:latin typeface="IBM Plex Sans" panose="020B0503050203000203" pitchFamily="34" charset="0"/>
              </a:defRPr>
            </a:lvl3pPr>
            <a:lvl4pPr marL="438829" indent="-14627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9"/>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499" y="2334658"/>
            <a:ext cx="4953002"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498" y="2333071"/>
            <a:ext cx="4953002"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700824192"/>
      </p:ext>
    </p:extLst>
  </p:cSld>
  <p:clrMapOvr>
    <a:masterClrMapping/>
  </p:clrMapOvr>
  <p:transition spd="med"/>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7" y="6096000"/>
            <a:ext cx="2324417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3" cy="5335589"/>
          </a:xfrm>
        </p:spPr>
        <p:txBody>
          <a:bodyPr/>
          <a:lstStyle>
            <a:lvl1pPr>
              <a:lnSpc>
                <a:spcPct val="100000"/>
              </a:lnSpc>
              <a:defRPr sz="8597">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1" cy="5335589"/>
          </a:xfrm>
        </p:spPr>
        <p:txBody>
          <a:bodyPr/>
          <a:lstStyle>
            <a:lvl1pPr>
              <a:lnSpc>
                <a:spcPct val="100000"/>
              </a:lnSpc>
              <a:spcBef>
                <a:spcPts val="0"/>
              </a:spcBef>
              <a:defRPr sz="8597">
                <a:solidFill>
                  <a:schemeClr val="tx1"/>
                </a:solidFill>
              </a:defRPr>
            </a:lvl1pPr>
            <a:lvl2pPr marL="786236" indent="-786236">
              <a:lnSpc>
                <a:spcPct val="100000"/>
              </a:lnSpc>
              <a:spcBef>
                <a:spcPts val="0"/>
              </a:spcBef>
              <a:defRPr sz="8597">
                <a:solidFill>
                  <a:schemeClr val="tx1"/>
                </a:solidFill>
              </a:defRPr>
            </a:lvl2pPr>
            <a:lvl3pPr marL="1499336" indent="-786236">
              <a:lnSpc>
                <a:spcPct val="100000"/>
              </a:lnSpc>
              <a:spcBef>
                <a:spcPts val="0"/>
              </a:spcBef>
              <a:defRPr sz="8597">
                <a:solidFill>
                  <a:schemeClr val="tx1"/>
                </a:solidFill>
              </a:defRPr>
            </a:lvl3pPr>
            <a:lvl4pPr marL="2285570" indent="-786236">
              <a:lnSpc>
                <a:spcPct val="100000"/>
              </a:lnSpc>
              <a:spcBef>
                <a:spcPts val="0"/>
              </a:spcBef>
              <a:defRPr sz="8597">
                <a:solidFill>
                  <a:schemeClr val="tx1"/>
                </a:solidFill>
              </a:defRPr>
            </a:lvl4pPr>
            <a:lvl5pPr>
              <a:lnSpc>
                <a:spcPct val="100000"/>
              </a:lnSpc>
              <a:spcBef>
                <a:spcPts val="0"/>
              </a:spcBef>
              <a:defRPr sz="8597">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3" cy="5334000"/>
          </a:xfrm>
        </p:spPr>
        <p:txBody>
          <a:bodyPr/>
          <a:lstStyle>
            <a:lvl1pPr>
              <a:lnSpc>
                <a:spcPct val="100000"/>
              </a:lnSpc>
              <a:defRPr sz="8597">
                <a:solidFill>
                  <a:schemeClr val="accent1"/>
                </a:solidFill>
              </a:defRPr>
            </a:lvl1pPr>
            <a:lvl2pPr>
              <a:lnSpc>
                <a:spcPct val="100000"/>
              </a:lnSpc>
              <a:defRPr sz="8597">
                <a:solidFill>
                  <a:schemeClr val="accent1"/>
                </a:solidFill>
              </a:defRPr>
            </a:lvl2pPr>
            <a:lvl3pPr>
              <a:lnSpc>
                <a:spcPct val="100000"/>
              </a:lnSpc>
              <a:defRPr sz="8597">
                <a:solidFill>
                  <a:schemeClr val="accent1"/>
                </a:solidFill>
              </a:defRPr>
            </a:lvl3pPr>
            <a:lvl4pPr>
              <a:lnSpc>
                <a:spcPct val="100000"/>
              </a:lnSpc>
              <a:defRPr sz="8597">
                <a:solidFill>
                  <a:schemeClr val="accent1"/>
                </a:solidFill>
              </a:defRPr>
            </a:lvl4pPr>
            <a:lvl5pPr>
              <a:lnSpc>
                <a:spcPct val="100000"/>
              </a:lnSpc>
              <a:defRPr sz="8597">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1" cy="5334000"/>
          </a:xfrm>
        </p:spPr>
        <p:txBody>
          <a:bodyPr/>
          <a:lstStyle>
            <a:lvl1pPr>
              <a:lnSpc>
                <a:spcPct val="100000"/>
              </a:lnSpc>
              <a:spcBef>
                <a:spcPts val="0"/>
              </a:spcBef>
              <a:defRPr sz="8597">
                <a:solidFill>
                  <a:schemeClr val="tx1"/>
                </a:solidFill>
              </a:defRPr>
            </a:lvl1pPr>
            <a:lvl2pPr marL="786236" indent="-786236">
              <a:lnSpc>
                <a:spcPct val="100000"/>
              </a:lnSpc>
              <a:spcBef>
                <a:spcPts val="0"/>
              </a:spcBef>
              <a:defRPr sz="8597">
                <a:solidFill>
                  <a:schemeClr val="tx1"/>
                </a:solidFill>
              </a:defRPr>
            </a:lvl2pPr>
            <a:lvl3pPr marL="1499336" indent="-786236">
              <a:lnSpc>
                <a:spcPct val="100000"/>
              </a:lnSpc>
              <a:spcBef>
                <a:spcPts val="0"/>
              </a:spcBef>
              <a:defRPr sz="8597">
                <a:solidFill>
                  <a:schemeClr val="tx1"/>
                </a:solidFill>
              </a:defRPr>
            </a:lvl3pPr>
            <a:lvl4pPr marL="2285570" indent="-786236">
              <a:lnSpc>
                <a:spcPct val="100000"/>
              </a:lnSpc>
              <a:spcBef>
                <a:spcPts val="0"/>
              </a:spcBef>
              <a:defRPr sz="8597">
                <a:solidFill>
                  <a:schemeClr val="tx1"/>
                </a:solidFill>
              </a:defRPr>
            </a:lvl4pPr>
            <a:lvl5pPr>
              <a:lnSpc>
                <a:spcPct val="100000"/>
              </a:lnSpc>
              <a:spcBef>
                <a:spcPts val="0"/>
              </a:spcBef>
              <a:defRPr sz="8597">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84776209"/>
      </p:ext>
    </p:extLst>
  </p:cSld>
  <p:clrMapOvr>
    <a:masterClrMapping/>
  </p:clrMapOvr>
  <p:transition spd="med"/>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1"/>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1"/>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2997">
                <a:solidFill>
                  <a:schemeClr val="accent1"/>
                </a:solidFill>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3"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7"/>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499"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499" y="4381500"/>
            <a:ext cx="7620000" cy="2857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499" y="8572500"/>
            <a:ext cx="7620000" cy="2857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7"/>
          </a:xfrm>
        </p:spPr>
        <p:txBody>
          <a:bodyPr/>
          <a:lstStyle>
            <a:lvl1pPr>
              <a:lnSpc>
                <a:spcPct val="90000"/>
              </a:lnSpc>
              <a:defRPr sz="12997">
                <a:solidFill>
                  <a:schemeClr val="accent1"/>
                </a:solidFill>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4" y="8403337"/>
            <a:ext cx="4951410" cy="2857507"/>
          </a:xfrm>
        </p:spPr>
        <p:txBody>
          <a:bodyPr/>
          <a:lstStyle>
            <a:lvl1pPr>
              <a:lnSpc>
                <a:spcPct val="90000"/>
              </a:lnSpc>
              <a:defRPr sz="12997">
                <a:solidFill>
                  <a:schemeClr val="accent1"/>
                </a:solidFill>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3495376516"/>
      </p:ext>
    </p:extLst>
  </p:cSld>
  <p:clrMapOvr>
    <a:masterClrMapping/>
  </p:clrMapOvr>
  <p:transition spd="med"/>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3"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5" y="3429000"/>
            <a:ext cx="4956176" cy="8572501"/>
          </a:xfrm>
        </p:spPr>
        <p:txBody>
          <a:bodyPr/>
          <a:lstStyle>
            <a:lvl1pPr>
              <a:spcBef>
                <a:spcPts val="0"/>
              </a:spcBef>
              <a:defRPr sz="2000" b="0" i="0">
                <a:solidFill>
                  <a:schemeClr val="tx1"/>
                </a:solidFill>
                <a:latin typeface="IBM Plex Sans" panose="020B0503050203000203" pitchFamily="34" charset="0"/>
              </a:defRPr>
            </a:lvl1pPr>
            <a:lvl2pPr marL="182848" indent="-182848">
              <a:spcBef>
                <a:spcPts val="0"/>
              </a:spcBef>
              <a:defRPr sz="2000" b="0" i="0">
                <a:solidFill>
                  <a:schemeClr val="tx1"/>
                </a:solidFill>
                <a:latin typeface="IBM Plex Sans" panose="020B0503050203000203" pitchFamily="34" charset="0"/>
              </a:defRPr>
            </a:lvl2pPr>
            <a:lvl3pPr marL="365690" indent="-182848">
              <a:spcBef>
                <a:spcPts val="0"/>
              </a:spcBef>
              <a:defRPr sz="2000" b="0" i="0">
                <a:solidFill>
                  <a:schemeClr val="tx1"/>
                </a:solidFill>
                <a:latin typeface="IBM Plex Sans" panose="020B0503050203000203" pitchFamily="34" charset="0"/>
              </a:defRPr>
            </a:lvl3pPr>
            <a:lvl4pPr marL="548538" indent="-182848">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000" b="0" i="0">
                <a:solidFill>
                  <a:schemeClr val="tx1"/>
                </a:solidFill>
                <a:latin typeface="IBM Plex Sans" panose="020B0503050203000203" pitchFamily="34" charset="0"/>
              </a:defRPr>
            </a:lvl1pPr>
            <a:lvl2pPr marL="182848" indent="-182848">
              <a:spcBef>
                <a:spcPts val="0"/>
              </a:spcBef>
              <a:defRPr sz="2000" b="0" i="0">
                <a:solidFill>
                  <a:schemeClr val="tx1"/>
                </a:solidFill>
                <a:latin typeface="IBM Plex Sans" panose="020B0503050203000203" pitchFamily="34" charset="0"/>
              </a:defRPr>
            </a:lvl2pPr>
            <a:lvl3pPr marL="365690" indent="-182848">
              <a:spcBef>
                <a:spcPts val="0"/>
              </a:spcBef>
              <a:defRPr sz="2000" b="0" i="0">
                <a:solidFill>
                  <a:schemeClr val="tx1"/>
                </a:solidFill>
                <a:latin typeface="IBM Plex Sans" panose="020B0503050203000203" pitchFamily="34" charset="0"/>
              </a:defRPr>
            </a:lvl3pPr>
            <a:lvl4pPr marL="548538" indent="-182848">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499" y="3429000"/>
            <a:ext cx="4953002" cy="8572501"/>
          </a:xfrm>
        </p:spPr>
        <p:txBody>
          <a:bodyPr/>
          <a:lstStyle>
            <a:lvl1pPr>
              <a:spcBef>
                <a:spcPts val="0"/>
              </a:spcBef>
              <a:defRPr sz="2000" b="0" i="0">
                <a:solidFill>
                  <a:schemeClr val="tx1"/>
                </a:solidFill>
                <a:latin typeface="IBM Plex Sans" panose="020B0503050203000203" pitchFamily="34" charset="0"/>
              </a:defRPr>
            </a:lvl1pPr>
            <a:lvl2pPr marL="182848" indent="-182848">
              <a:spcBef>
                <a:spcPts val="0"/>
              </a:spcBef>
              <a:defRPr sz="2000" b="0" i="0">
                <a:solidFill>
                  <a:schemeClr val="tx1"/>
                </a:solidFill>
                <a:latin typeface="IBM Plex Sans" panose="020B0503050203000203" pitchFamily="34" charset="0"/>
              </a:defRPr>
            </a:lvl2pPr>
            <a:lvl3pPr marL="365690" indent="-182848">
              <a:spcBef>
                <a:spcPts val="0"/>
              </a:spcBef>
              <a:defRPr sz="2000" b="0" i="0">
                <a:solidFill>
                  <a:schemeClr val="tx1"/>
                </a:solidFill>
                <a:latin typeface="IBM Plex Sans" panose="020B0503050203000203" pitchFamily="34" charset="0"/>
              </a:defRPr>
            </a:lvl3pPr>
            <a:lvl4pPr marL="548538" indent="-182848">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8"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48" indent="-182848">
              <a:spcBef>
                <a:spcPts val="0"/>
              </a:spcBef>
              <a:defRPr sz="2000" b="0" i="0">
                <a:solidFill>
                  <a:schemeClr val="tx1"/>
                </a:solidFill>
                <a:latin typeface="IBM Plex Sans" panose="020B0503050203000203" pitchFamily="34" charset="0"/>
              </a:defRPr>
            </a:lvl2pPr>
            <a:lvl3pPr marL="365690" indent="-182848">
              <a:spcBef>
                <a:spcPts val="0"/>
              </a:spcBef>
              <a:defRPr sz="2000" b="0" i="0">
                <a:solidFill>
                  <a:schemeClr val="tx1"/>
                </a:solidFill>
                <a:latin typeface="IBM Plex Sans" panose="020B0503050203000203" pitchFamily="34" charset="0"/>
              </a:defRPr>
            </a:lvl3pPr>
            <a:lvl4pPr marL="548538" indent="-182848">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3331135064"/>
      </p:ext>
    </p:extLst>
  </p:cSld>
  <p:clrMapOvr>
    <a:masterClrMapping/>
  </p:clrMapOvr>
  <p:transition spd="med"/>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3"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8" indent="-182848">
              <a:lnSpc>
                <a:spcPct val="110000"/>
              </a:lnSpc>
              <a:spcBef>
                <a:spcPts val="0"/>
              </a:spcBef>
              <a:defRPr sz="2000" b="0" i="0">
                <a:solidFill>
                  <a:schemeClr val="tx1"/>
                </a:solidFill>
                <a:latin typeface="IBM Plex Sans" panose="020B0503050203000203" pitchFamily="34" charset="0"/>
              </a:defRPr>
            </a:lvl2pPr>
            <a:lvl3pPr marL="365690" indent="-182848">
              <a:lnSpc>
                <a:spcPct val="110000"/>
              </a:lnSpc>
              <a:spcBef>
                <a:spcPts val="0"/>
              </a:spcBef>
              <a:defRPr sz="2000" b="0" i="0">
                <a:solidFill>
                  <a:schemeClr val="tx1"/>
                </a:solidFill>
                <a:latin typeface="IBM Plex Sans" panose="020B0503050203000203" pitchFamily="34" charset="0"/>
              </a:defRPr>
            </a:lvl3pPr>
            <a:lvl4pPr marL="548538" indent="-182848">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499" y="3429000"/>
            <a:ext cx="4953002"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8" indent="-182848">
              <a:lnSpc>
                <a:spcPct val="110000"/>
              </a:lnSpc>
              <a:spcBef>
                <a:spcPts val="0"/>
              </a:spcBef>
              <a:defRPr sz="2000" b="0" i="0">
                <a:solidFill>
                  <a:schemeClr val="tx1"/>
                </a:solidFill>
                <a:latin typeface="IBM Plex Sans" panose="020B0503050203000203" pitchFamily="34" charset="0"/>
              </a:defRPr>
            </a:lvl2pPr>
            <a:lvl3pPr marL="365690" indent="-182848">
              <a:lnSpc>
                <a:spcPct val="110000"/>
              </a:lnSpc>
              <a:spcBef>
                <a:spcPts val="0"/>
              </a:spcBef>
              <a:defRPr sz="2000" b="0" i="0">
                <a:solidFill>
                  <a:schemeClr val="tx1"/>
                </a:solidFill>
                <a:latin typeface="IBM Plex Sans" panose="020B0503050203000203" pitchFamily="34" charset="0"/>
              </a:defRPr>
            </a:lvl3pPr>
            <a:lvl4pPr marL="548538" indent="-182848">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8" y="3429000"/>
            <a:ext cx="495935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8" indent="-182848">
              <a:lnSpc>
                <a:spcPct val="110000"/>
              </a:lnSpc>
              <a:spcBef>
                <a:spcPts val="0"/>
              </a:spcBef>
              <a:defRPr sz="2000" b="0" i="0">
                <a:solidFill>
                  <a:schemeClr val="tx1"/>
                </a:solidFill>
                <a:latin typeface="IBM Plex Sans" panose="020B0503050203000203" pitchFamily="34" charset="0"/>
              </a:defRPr>
            </a:lvl2pPr>
            <a:lvl3pPr marL="365690" indent="-182848">
              <a:lnSpc>
                <a:spcPct val="110000"/>
              </a:lnSpc>
              <a:spcBef>
                <a:spcPts val="0"/>
              </a:spcBef>
              <a:defRPr sz="2000" b="0" i="0">
                <a:solidFill>
                  <a:schemeClr val="tx1"/>
                </a:solidFill>
                <a:latin typeface="IBM Plex Sans" panose="020B0503050203000203" pitchFamily="34" charset="0"/>
              </a:defRPr>
            </a:lvl3pPr>
            <a:lvl4pPr marL="548538" indent="-182848">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6" cy="1525589"/>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8" indent="-182848">
              <a:lnSpc>
                <a:spcPct val="110000"/>
              </a:lnSpc>
              <a:spcBef>
                <a:spcPts val="0"/>
              </a:spcBef>
              <a:defRPr sz="2000" b="0" i="0">
                <a:solidFill>
                  <a:schemeClr val="tx1"/>
                </a:solidFill>
                <a:latin typeface="IBM Plex Sans" panose="020B0503050203000203" pitchFamily="34" charset="0"/>
              </a:defRPr>
            </a:lvl2pPr>
            <a:lvl3pPr marL="365690" indent="-182848">
              <a:lnSpc>
                <a:spcPct val="110000"/>
              </a:lnSpc>
              <a:spcBef>
                <a:spcPts val="0"/>
              </a:spcBef>
              <a:defRPr sz="2000" b="0" i="0">
                <a:solidFill>
                  <a:schemeClr val="tx1"/>
                </a:solidFill>
                <a:latin typeface="IBM Plex Sans" panose="020B0503050203000203" pitchFamily="34" charset="0"/>
              </a:defRPr>
            </a:lvl3pPr>
            <a:lvl4pPr marL="548538" indent="-182848">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8" y="3429000"/>
            <a:ext cx="4951413"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8" indent="-182848">
              <a:lnSpc>
                <a:spcPct val="110000"/>
              </a:lnSpc>
              <a:spcBef>
                <a:spcPts val="0"/>
              </a:spcBef>
              <a:defRPr sz="2000" b="0" i="0">
                <a:solidFill>
                  <a:schemeClr val="tx1"/>
                </a:solidFill>
                <a:latin typeface="IBM Plex Sans" panose="020B0503050203000203" pitchFamily="34" charset="0"/>
              </a:defRPr>
            </a:lvl2pPr>
            <a:lvl3pPr marL="365690" indent="-182848">
              <a:lnSpc>
                <a:spcPct val="110000"/>
              </a:lnSpc>
              <a:spcBef>
                <a:spcPts val="0"/>
              </a:spcBef>
              <a:defRPr sz="2000" b="0" i="0">
                <a:solidFill>
                  <a:schemeClr val="tx1"/>
                </a:solidFill>
                <a:latin typeface="IBM Plex Sans" panose="020B0503050203000203" pitchFamily="34" charset="0"/>
              </a:defRPr>
            </a:lvl3pPr>
            <a:lvl4pPr marL="548538" indent="-182848">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5999" y="3429000"/>
            <a:ext cx="0" cy="8572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260710519"/>
      </p:ext>
    </p:extLst>
  </p:cSld>
  <p:clrMapOvr>
    <a:masterClrMapping/>
  </p:clrMapOvr>
  <p:transition spd="med"/>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3"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000" b="0" i="0">
                <a:solidFill>
                  <a:schemeClr val="tx1"/>
                </a:solidFill>
                <a:latin typeface="IBM Plex Sans" panose="020B0503050203000203" pitchFamily="34" charset="0"/>
              </a:defRPr>
            </a:lvl1pPr>
            <a:lvl2pPr marL="182848" indent="-182848">
              <a:spcBef>
                <a:spcPts val="0"/>
              </a:spcBef>
              <a:defRPr sz="2000" b="0" i="0">
                <a:solidFill>
                  <a:schemeClr val="tx1"/>
                </a:solidFill>
                <a:latin typeface="IBM Plex Sans" panose="020B0503050203000203" pitchFamily="34" charset="0"/>
              </a:defRPr>
            </a:lvl2pPr>
            <a:lvl3pPr marL="365690" indent="-182848">
              <a:spcBef>
                <a:spcPts val="0"/>
              </a:spcBef>
              <a:defRPr sz="2000" b="0" i="0">
                <a:solidFill>
                  <a:schemeClr val="tx1"/>
                </a:solidFill>
                <a:latin typeface="IBM Plex Sans" panose="020B0503050203000203" pitchFamily="34" charset="0"/>
              </a:defRPr>
            </a:lvl3pPr>
            <a:lvl4pPr marL="548538" indent="-182848">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499" y="3429000"/>
            <a:ext cx="4953002" cy="8572501"/>
          </a:xfrm>
        </p:spPr>
        <p:txBody>
          <a:bodyPr/>
          <a:lstStyle>
            <a:lvl1pPr>
              <a:spcBef>
                <a:spcPts val="0"/>
              </a:spcBef>
              <a:defRPr sz="2000" b="0" i="0">
                <a:solidFill>
                  <a:schemeClr val="tx1"/>
                </a:solidFill>
                <a:latin typeface="IBM Plex Sans" panose="020B0503050203000203" pitchFamily="34" charset="0"/>
              </a:defRPr>
            </a:lvl1pPr>
            <a:lvl2pPr marL="182848" indent="-182848">
              <a:spcBef>
                <a:spcPts val="0"/>
              </a:spcBef>
              <a:defRPr sz="2000" b="0" i="0">
                <a:solidFill>
                  <a:schemeClr val="tx1"/>
                </a:solidFill>
                <a:latin typeface="IBM Plex Sans" panose="020B0503050203000203" pitchFamily="34" charset="0"/>
              </a:defRPr>
            </a:lvl2pPr>
            <a:lvl3pPr marL="365690" indent="-182848">
              <a:spcBef>
                <a:spcPts val="0"/>
              </a:spcBef>
              <a:defRPr sz="2000" b="0" i="0">
                <a:solidFill>
                  <a:schemeClr val="tx1"/>
                </a:solidFill>
                <a:latin typeface="IBM Plex Sans" panose="020B0503050203000203" pitchFamily="34" charset="0"/>
              </a:defRPr>
            </a:lvl3pPr>
            <a:lvl4pPr marL="548538" indent="-182848">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8"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48" indent="-182848">
              <a:spcBef>
                <a:spcPts val="0"/>
              </a:spcBef>
              <a:defRPr sz="2000" b="0" i="0">
                <a:solidFill>
                  <a:schemeClr val="tx1"/>
                </a:solidFill>
                <a:latin typeface="IBM Plex Sans" panose="020B0503050203000203" pitchFamily="34" charset="0"/>
              </a:defRPr>
            </a:lvl2pPr>
            <a:lvl3pPr marL="365690" indent="-182848">
              <a:spcBef>
                <a:spcPts val="0"/>
              </a:spcBef>
              <a:defRPr sz="2000" b="0" i="0">
                <a:solidFill>
                  <a:schemeClr val="tx1"/>
                </a:solidFill>
                <a:latin typeface="IBM Plex Sans" panose="020B0503050203000203" pitchFamily="34" charset="0"/>
              </a:defRPr>
            </a:lvl3pPr>
            <a:lvl4pPr marL="548538" indent="-182848">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6" cy="1525589"/>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499" y="576072"/>
            <a:ext cx="4953002" cy="1525589"/>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8" y="576072"/>
            <a:ext cx="4959350" cy="1525589"/>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5999"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8"/>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2"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9"/>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1948984047"/>
      </p:ext>
    </p:extLst>
  </p:cSld>
  <p:clrMapOvr>
    <a:masterClrMapping/>
  </p:clrMapOvr>
  <p:transition spd="med"/>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3" cy="2097088"/>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5" y="3429000"/>
            <a:ext cx="4956176" cy="4000501"/>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1"/>
          </a:xfrm>
        </p:spPr>
        <p:txBody>
          <a:bodyPr/>
          <a:lstStyle>
            <a:lvl1pPr>
              <a:lnSpc>
                <a:spcPct val="110000"/>
              </a:lnSpc>
              <a:spcBef>
                <a:spcPts val="0"/>
              </a:spcBef>
              <a:defRPr sz="2400">
                <a:solidFill>
                  <a:schemeClr val="tx1"/>
                </a:solidFill>
              </a:defRPr>
            </a:lvl1pPr>
            <a:lvl2pPr marL="219416" indent="-219416">
              <a:lnSpc>
                <a:spcPct val="110000"/>
              </a:lnSpc>
              <a:spcBef>
                <a:spcPts val="0"/>
              </a:spcBef>
              <a:defRPr sz="2400">
                <a:solidFill>
                  <a:schemeClr val="tx1"/>
                </a:solidFill>
              </a:defRPr>
            </a:lvl2pPr>
            <a:lvl3pPr marL="438829" indent="-219416">
              <a:lnSpc>
                <a:spcPct val="110000"/>
              </a:lnSpc>
              <a:spcBef>
                <a:spcPts val="0"/>
              </a:spcBef>
              <a:defRPr sz="2400">
                <a:solidFill>
                  <a:schemeClr val="tx1"/>
                </a:solidFill>
              </a:defRPr>
            </a:lvl3pPr>
            <a:lvl4pPr marL="658246" indent="-21941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4" y="3429000"/>
            <a:ext cx="4942118" cy="8572501"/>
          </a:xfrm>
        </p:spPr>
        <p:txBody>
          <a:bodyPr/>
          <a:lstStyle>
            <a:lvl1pPr>
              <a:lnSpc>
                <a:spcPct val="110000"/>
              </a:lnSpc>
              <a:spcBef>
                <a:spcPts val="0"/>
              </a:spcBef>
              <a:defRPr sz="2400">
                <a:solidFill>
                  <a:schemeClr val="tx1"/>
                </a:solidFill>
              </a:defRPr>
            </a:lvl1pPr>
            <a:lvl2pPr marL="219416" indent="-219416">
              <a:lnSpc>
                <a:spcPct val="110000"/>
              </a:lnSpc>
              <a:spcBef>
                <a:spcPts val="0"/>
              </a:spcBef>
              <a:defRPr sz="2400">
                <a:solidFill>
                  <a:schemeClr val="tx1"/>
                </a:solidFill>
              </a:defRPr>
            </a:lvl2pPr>
            <a:lvl3pPr marL="438829" indent="-219416">
              <a:lnSpc>
                <a:spcPct val="110000"/>
              </a:lnSpc>
              <a:spcBef>
                <a:spcPts val="0"/>
              </a:spcBef>
              <a:defRPr sz="2400">
                <a:solidFill>
                  <a:schemeClr val="tx1"/>
                </a:solidFill>
              </a:defRPr>
            </a:lvl3pPr>
            <a:lvl4pPr marL="658246" indent="-21941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4" y="3429000"/>
            <a:ext cx="4953000" cy="8572501"/>
          </a:xfrm>
        </p:spPr>
        <p:txBody>
          <a:bodyPr/>
          <a:lstStyle>
            <a:lvl1pPr>
              <a:lnSpc>
                <a:spcPct val="110000"/>
              </a:lnSpc>
              <a:spcBef>
                <a:spcPts val="0"/>
              </a:spcBef>
              <a:defRPr sz="2400">
                <a:solidFill>
                  <a:schemeClr val="tx1"/>
                </a:solidFill>
              </a:defRPr>
            </a:lvl1pPr>
            <a:lvl2pPr marL="219416" indent="-219416">
              <a:lnSpc>
                <a:spcPct val="110000"/>
              </a:lnSpc>
              <a:spcBef>
                <a:spcPts val="0"/>
              </a:spcBef>
              <a:defRPr sz="2400">
                <a:solidFill>
                  <a:schemeClr val="tx1"/>
                </a:solidFill>
              </a:defRPr>
            </a:lvl2pPr>
            <a:lvl3pPr marL="438829" indent="-219416">
              <a:lnSpc>
                <a:spcPct val="110000"/>
              </a:lnSpc>
              <a:spcBef>
                <a:spcPts val="0"/>
              </a:spcBef>
              <a:defRPr sz="2400">
                <a:solidFill>
                  <a:schemeClr val="tx1"/>
                </a:solidFill>
              </a:defRPr>
            </a:lvl3pPr>
            <a:lvl4pPr marL="658246" indent="-21941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3"/>
            <a:ext cx="1216153" cy="1216152"/>
          </a:xfrm>
        </p:spPr>
        <p:txBody>
          <a:bodyPr anchor="ctr"/>
          <a:lstStyle>
            <a:lvl1pPr algn="ctr">
              <a:defRPr sz="1600">
                <a:solidFill>
                  <a:schemeClr val="tx1"/>
                </a:solidFill>
              </a:defRPr>
            </a:lvl1pPr>
          </a:lstStyle>
          <a:p>
            <a:r>
              <a:rPr lang="en-US" dirty="0"/>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4" y="576073"/>
            <a:ext cx="1216153" cy="1216152"/>
          </a:xfrm>
        </p:spPr>
        <p:txBody>
          <a:bodyPr anchor="ctr"/>
          <a:lstStyle>
            <a:lvl1pPr algn="ctr">
              <a:defRPr sz="1600">
                <a:solidFill>
                  <a:schemeClr val="tx1"/>
                </a:solidFill>
              </a:defRPr>
            </a:lvl1pPr>
          </a:lstStyle>
          <a:p>
            <a:r>
              <a:rPr lang="en-US" dirty="0"/>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3"/>
            <a:ext cx="1216153"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dirty="0"/>
              <a:t>IBM Software | © 2023 IBM Corporation | Confidential</a:t>
            </a:r>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5999"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2" y="566928"/>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2"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36143258"/>
      </p:ext>
    </p:extLst>
  </p:cSld>
  <p:clrMapOvr>
    <a:masterClrMapping/>
  </p:clrMapOvr>
  <p:transition spd="med"/>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3" cy="1141413"/>
          </a:xfrm>
        </p:spPr>
        <p:txBody>
          <a:bodyPr/>
          <a:lstStyle>
            <a:lvl1pPr>
              <a:lnSpc>
                <a:spcPct val="100000"/>
              </a:lnSpc>
              <a:defRPr sz="6397">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800" b="0" i="0">
                <a:solidFill>
                  <a:schemeClr val="tx1"/>
                </a:solidFill>
                <a:latin typeface="IBM Plex Sans Light" panose="020B0403050203000203" pitchFamily="34" charset="0"/>
              </a:defRPr>
            </a:lvl1pPr>
            <a:lvl2pPr marL="255985" indent="-255985">
              <a:spcBef>
                <a:spcPts val="0"/>
              </a:spcBef>
              <a:defRPr sz="2800" b="0" i="0">
                <a:solidFill>
                  <a:schemeClr val="tx1"/>
                </a:solidFill>
                <a:latin typeface="IBM Plex Sans Light" panose="020B0403050203000203" pitchFamily="34" charset="0"/>
              </a:defRPr>
            </a:lvl2pPr>
            <a:lvl3pPr marL="511969" indent="-255985">
              <a:spcBef>
                <a:spcPts val="0"/>
              </a:spcBef>
              <a:defRPr sz="2800" b="0" i="0">
                <a:solidFill>
                  <a:schemeClr val="tx1"/>
                </a:solidFill>
                <a:latin typeface="IBM Plex Sans Light" panose="020B0403050203000203" pitchFamily="34" charset="0"/>
              </a:defRPr>
            </a:lvl3pPr>
            <a:lvl4pPr marL="767951" indent="-25598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3" y="3429000"/>
            <a:ext cx="10096501" cy="8572501"/>
          </a:xfrm>
        </p:spPr>
        <p:txBody>
          <a:bodyPr/>
          <a:lstStyle>
            <a:lvl1pPr>
              <a:spcBef>
                <a:spcPts val="0"/>
              </a:spcBef>
              <a:defRPr sz="2800" b="0" i="0">
                <a:solidFill>
                  <a:schemeClr val="tx1"/>
                </a:solidFill>
                <a:latin typeface="IBM Plex Sans Light" panose="020B0403050203000203" pitchFamily="34" charset="0"/>
              </a:defRPr>
            </a:lvl1pPr>
            <a:lvl2pPr marL="255985" indent="-255985">
              <a:spcBef>
                <a:spcPts val="0"/>
              </a:spcBef>
              <a:defRPr sz="2800" b="0" i="0">
                <a:solidFill>
                  <a:schemeClr val="tx1"/>
                </a:solidFill>
                <a:latin typeface="IBM Plex Sans Light" panose="020B0403050203000203" pitchFamily="34" charset="0"/>
              </a:defRPr>
            </a:lvl2pPr>
            <a:lvl3pPr marL="511969" indent="-255985">
              <a:spcBef>
                <a:spcPts val="0"/>
              </a:spcBef>
              <a:defRPr sz="2800" b="0" i="0">
                <a:solidFill>
                  <a:schemeClr val="tx1"/>
                </a:solidFill>
                <a:latin typeface="IBM Plex Sans Light" panose="020B0403050203000203" pitchFamily="34" charset="0"/>
              </a:defRPr>
            </a:lvl3pPr>
            <a:lvl4pPr marL="767951" indent="-25598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6" cy="1141413"/>
          </a:xfrm>
        </p:spPr>
        <p:txBody>
          <a:bodyPr/>
          <a:lstStyle>
            <a:lvl1pPr>
              <a:lnSpc>
                <a:spcPct val="100000"/>
              </a:lnSpc>
              <a:spcBef>
                <a:spcPts val="0"/>
              </a:spcBef>
              <a:defRPr sz="6397">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r>
              <a:rPr lang="en-US" dirty="0"/>
              <a:t>IBM Software | © 2023 IBM Corporation | Confidential</a:t>
            </a:r>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551661463"/>
      </p:ext>
    </p:extLst>
  </p:cSld>
  <p:clrMapOvr>
    <a:masterClrMapping/>
  </p:clrMapOvr>
  <p:transition spd="med"/>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1_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2"/>
            <a:ext cx="24387175" cy="12001501"/>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6288088"/>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4" y="12088369"/>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2" y="12084740"/>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1754925220"/>
      </p:ext>
    </p:extLst>
  </p:cSld>
  <p:clrMapOvr>
    <a:masterClrMapping/>
  </p:clrMapOvr>
  <p:transition spd="med"/>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1_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2"/>
            <a:ext cx="24387175" cy="12001501"/>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9" tIns="91429" rIns="91429" bIns="91429" numCol="1" rtlCol="0" anchor="t" anchorCtr="0" compatLnSpc="1">
            <a:prstTxWarp prst="textNoShape">
              <a:avLst/>
            </a:prstTxWarp>
          </a:bodyPr>
          <a:lstStyle/>
          <a:p>
            <a:pPr marL="0" marR="0" indent="0" algn="l" defTabSz="914411"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4" y="12088369"/>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2" y="12084740"/>
            <a:ext cx="4937888" cy="1143000"/>
          </a:xfrm>
        </p:spPr>
        <p:txBody>
          <a:bodyPr anchor="b"/>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3181341249"/>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p:spPr>
        <p:txBody>
          <a:bodyPr anchor="ctr"/>
          <a:lstStyle>
            <a:lvl1pPr algn="ctr">
              <a:defRPr sz="1600">
                <a:solidFill>
                  <a:schemeClr val="tx1"/>
                </a:solidFill>
              </a:defRPr>
            </a:lvl1pPr>
          </a:lstStyle>
          <a:p>
            <a:r>
              <a:rPr lang="en-US"/>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p:spPr>
        <p:txBody>
          <a:bodyPr anchor="ctr"/>
          <a:lstStyle>
            <a:lvl1pPr algn="ctr">
              <a:defRPr sz="1600">
                <a:solidFill>
                  <a:schemeClr val="tx1"/>
                </a:solidFill>
              </a:defRPr>
            </a:lvl1pPr>
          </a:lstStyle>
          <a:p>
            <a:r>
              <a:rPr lang="en-US"/>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133412524"/>
      </p:ext>
    </p:extLst>
  </p:cSld>
  <p:clrMapOvr>
    <a:masterClrMapping/>
  </p:clrMapOvr>
  <p:transition spd="med"/>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1_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4573587"/>
          </a:xfrm>
        </p:spPr>
        <p:txBody>
          <a:bodyPr/>
          <a:lstStyle>
            <a:lvl1pPr>
              <a:lnSpc>
                <a:spcPct val="100000"/>
              </a:lnSpc>
              <a:defRPr sz="8600"/>
            </a:lvl1pPr>
          </a:lstStyle>
          <a:p>
            <a:r>
              <a:rPr lang="en-US"/>
              <a:t>Click to edit Master title style</a:t>
            </a:r>
            <a:endParaRPr lang="en-US" dirty="0"/>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396639994"/>
      </p:ext>
    </p:extLst>
  </p:cSld>
  <p:clrMapOvr>
    <a:masterClrMapping/>
  </p:clrMapOvr>
  <p:transition spd="med"/>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1_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9"/>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4"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3" y="12526963"/>
            <a:ext cx="1638301" cy="609600"/>
          </a:xfrm>
          <a:prstGeom prst="rect">
            <a:avLst/>
          </a:prstGeom>
        </p:spPr>
      </p:pic>
    </p:spTree>
    <p:extLst>
      <p:ext uri="{BB962C8B-B14F-4D97-AF65-F5344CB8AC3E}">
        <p14:creationId xmlns:p14="http://schemas.microsoft.com/office/powerpoint/2010/main" val="4286880246"/>
      </p:ext>
    </p:extLst>
  </p:cSld>
  <p:clrMapOvr>
    <a:masterClrMapping/>
  </p:clrMapOvr>
  <p:transition spd="med"/>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1_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499" y="569915"/>
            <a:ext cx="11049001"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4" y="384048"/>
            <a:ext cx="10101072" cy="10479088"/>
          </a:xfrm>
        </p:spPr>
        <p:txBody>
          <a:bodyPr/>
          <a:lstStyle>
            <a:lvl1pPr>
              <a:lnSpc>
                <a:spcPct val="100000"/>
              </a:lnSpc>
              <a:defRPr sz="8600">
                <a:solidFill>
                  <a:schemeClr val="tx2"/>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1" cy="609600"/>
          </a:xfrm>
          <a:prstGeom prst="rect">
            <a:avLst/>
          </a:prstGeom>
        </p:spPr>
      </p:pic>
    </p:spTree>
    <p:extLst>
      <p:ext uri="{BB962C8B-B14F-4D97-AF65-F5344CB8AC3E}">
        <p14:creationId xmlns:p14="http://schemas.microsoft.com/office/powerpoint/2010/main" val="869433566"/>
      </p:ext>
    </p:extLst>
  </p:cSld>
  <p:clrMapOvr>
    <a:masterClrMapping/>
  </p:clrMapOvr>
  <p:transition spd="med"/>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1_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499" y="569915"/>
            <a:ext cx="11049001"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4" y="1527048"/>
            <a:ext cx="10099675" cy="9337675"/>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4" y="576073"/>
            <a:ext cx="10099675" cy="571501"/>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1" cy="609600"/>
          </a:xfrm>
          <a:prstGeom prst="rect">
            <a:avLst/>
          </a:prstGeom>
        </p:spPr>
      </p:pic>
    </p:spTree>
    <p:extLst>
      <p:ext uri="{BB962C8B-B14F-4D97-AF65-F5344CB8AC3E}">
        <p14:creationId xmlns:p14="http://schemas.microsoft.com/office/powerpoint/2010/main" val="2359502565"/>
      </p:ext>
    </p:extLst>
  </p:cSld>
  <p:clrMapOvr>
    <a:masterClrMapping/>
  </p:clrMapOvr>
  <p:transition spd="med"/>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1_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9"/>
            <a:ext cx="4956176" cy="45735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6"/>
            <a:ext cx="4953000" cy="11431587"/>
          </a:xfrm>
        </p:spPr>
        <p:txBody>
          <a:bodyPr/>
          <a:lstStyle>
            <a:lvl1pPr defTabSz="1161303">
              <a:spcBef>
                <a:spcPts val="0"/>
              </a:spcBef>
              <a:defRPr>
                <a:solidFill>
                  <a:schemeClr val="tx1"/>
                </a:solidFill>
              </a:defRPr>
            </a:lvl1pPr>
            <a:lvl2pPr defTabSz="1161303">
              <a:spcBef>
                <a:spcPts val="0"/>
              </a:spcBef>
              <a:defRPr>
                <a:solidFill>
                  <a:schemeClr val="tx1"/>
                </a:solidFill>
              </a:defRPr>
            </a:lvl2pPr>
            <a:lvl3pPr defTabSz="1161303">
              <a:spcBef>
                <a:spcPts val="0"/>
              </a:spcBef>
              <a:defRPr>
                <a:solidFill>
                  <a:schemeClr val="tx1"/>
                </a:solidFill>
              </a:defRPr>
            </a:lvl3pPr>
            <a:lvl4pPr defTabSz="1161303">
              <a:spcBef>
                <a:spcPts val="0"/>
              </a:spcBef>
              <a:defRPr>
                <a:solidFill>
                  <a:schemeClr val="tx1"/>
                </a:solidFill>
              </a:defRPr>
            </a:lvl4pPr>
            <a:lvl5pPr defTabSz="1161303">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6" y="569916"/>
            <a:ext cx="4949826" cy="11431587"/>
          </a:xfrm>
        </p:spPr>
        <p:txBody>
          <a:bodyPr/>
          <a:lstStyle>
            <a:lvl1pPr defTabSz="1161303">
              <a:spcBef>
                <a:spcPts val="0"/>
              </a:spcBef>
              <a:defRPr>
                <a:solidFill>
                  <a:schemeClr val="tx1"/>
                </a:solidFill>
              </a:defRPr>
            </a:lvl1pPr>
            <a:lvl2pPr defTabSz="1161303">
              <a:spcBef>
                <a:spcPts val="0"/>
              </a:spcBef>
              <a:defRPr>
                <a:solidFill>
                  <a:schemeClr val="tx1"/>
                </a:solidFill>
              </a:defRPr>
            </a:lvl2pPr>
            <a:lvl3pPr defTabSz="1161303">
              <a:spcBef>
                <a:spcPts val="0"/>
              </a:spcBef>
              <a:defRPr>
                <a:solidFill>
                  <a:schemeClr val="tx1"/>
                </a:solidFill>
              </a:defRPr>
            </a:lvl3pPr>
            <a:lvl4pPr defTabSz="1161303">
              <a:spcBef>
                <a:spcPts val="0"/>
              </a:spcBef>
              <a:defRPr>
                <a:solidFill>
                  <a:schemeClr val="tx1"/>
                </a:solidFill>
              </a:defRPr>
            </a:lvl4pPr>
            <a:lvl5pPr defTabSz="1161303">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CEECD73-1869-3DB0-AA71-BA427640113A}"/>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266299758"/>
      </p:ext>
    </p:extLst>
  </p:cSld>
  <p:clrMapOvr>
    <a:masterClrMapping/>
  </p:clrMapOvr>
  <p:transition spd="med"/>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1_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8" cy="2859088"/>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A93FA21-98DA-3561-FD14-50692666FCCA}"/>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103713902"/>
      </p:ext>
    </p:extLst>
  </p:cSld>
  <p:clrMapOvr>
    <a:masterClrMapping/>
  </p:clrMapOvr>
  <p:transition spd="med"/>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1_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6" y="420626"/>
            <a:ext cx="17141824" cy="8191501"/>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11DFC12-54ED-8E73-A577-4D116BC8F25B}"/>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994622444"/>
      </p:ext>
    </p:extLst>
  </p:cSld>
  <p:clrMapOvr>
    <a:masterClrMapping/>
  </p:clrMapOvr>
  <p:transition spd="med"/>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1_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9909175" cy="2859088"/>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4" y="448057"/>
            <a:ext cx="11042072" cy="8574088"/>
          </a:xfrm>
        </p:spPr>
        <p:txBody>
          <a:bodyPr/>
          <a:lstStyle>
            <a:lvl1pPr>
              <a:lnSpc>
                <a:spcPct val="100000"/>
              </a:lnSpc>
              <a:spcBef>
                <a:spcPts val="0"/>
              </a:spcBef>
              <a:defRPr sz="6400">
                <a:solidFill>
                  <a:schemeClr val="tx2"/>
                </a:solidFill>
              </a:defRPr>
            </a:lvl1pPr>
            <a:lvl2pPr marL="585223" indent="-585223">
              <a:lnSpc>
                <a:spcPct val="100000"/>
              </a:lnSpc>
              <a:spcBef>
                <a:spcPts val="0"/>
              </a:spcBef>
              <a:defRPr sz="6400">
                <a:solidFill>
                  <a:schemeClr val="tx2"/>
                </a:solidFill>
              </a:defRPr>
            </a:lvl2pPr>
            <a:lvl3pPr marL="1097294" indent="-585223">
              <a:lnSpc>
                <a:spcPct val="100000"/>
              </a:lnSpc>
              <a:spcBef>
                <a:spcPts val="0"/>
              </a:spcBef>
              <a:defRPr sz="6400">
                <a:solidFill>
                  <a:schemeClr val="tx2"/>
                </a:solidFill>
              </a:defRPr>
            </a:lvl3pPr>
            <a:lvl4pPr marL="1755670">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6CE11F6-5931-0BC2-B481-D0DC79902FF9}"/>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68516924"/>
      </p:ext>
    </p:extLst>
  </p:cSld>
  <p:clrMapOvr>
    <a:masterClrMapping/>
  </p:clrMapOvr>
  <p:transition spd="med"/>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1_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49" cy="9717088"/>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1026891942"/>
      </p:ext>
    </p:extLst>
  </p:cSld>
  <p:clrMapOvr>
    <a:masterClrMapping/>
  </p:clrMapOvr>
  <p:transition spd="med"/>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1_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4" y="9299448"/>
            <a:ext cx="11050588" cy="3543301"/>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499" y="9296400"/>
            <a:ext cx="11049001" cy="3543301"/>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499" y="576073"/>
            <a:ext cx="7620000" cy="6288088"/>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3"/>
            <a:ext cx="7623174" cy="6288088"/>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8"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443199492"/>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2" y="2478024"/>
            <a:ext cx="6670675"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00A530A6-2F26-DA70-D0D9-6DD90453CEC1}"/>
              </a:ext>
              <a:ext uri="{C183D7F6-B498-43B3-948B-1728B52AA6E4}">
                <adec:decorative xmlns:adec="http://schemas.microsoft.com/office/drawing/2017/decorative" val="0"/>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p:spPr>
        <p:txBody>
          <a:bodyPr anchor="ctr"/>
          <a:lstStyle>
            <a:lvl1pPr algn="ctr">
              <a:defRPr sz="1600"/>
            </a:lvl1pPr>
          </a:lstStyle>
          <a:p>
            <a:r>
              <a:rPr lang="en-US"/>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 uri="{C183D7F6-B498-43B3-948B-1728B52AA6E4}">
                <adec:decorative xmlns:adec="http://schemas.microsoft.com/office/drawing/2017/decorative" val="0"/>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p:spPr>
        <p:txBody>
          <a:bodyPr anchor="ctr"/>
          <a:lstStyle>
            <a:lvl1pPr algn="ctr">
              <a:defRPr sz="1600"/>
            </a:lvl1pPr>
          </a:lstStyle>
          <a:p>
            <a:r>
              <a:rPr lang="en-US"/>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2" y="8385048"/>
            <a:ext cx="6670676"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p:spPr>
        <p:txBody>
          <a:bodyPr anchor="ctr"/>
          <a:lstStyle>
            <a:lvl1pPr algn="ctr">
              <a:defRPr sz="1600"/>
            </a:lvl1pPr>
          </a:lstStyle>
          <a:p>
            <a:r>
              <a:rPr lang="en-US"/>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1" y="83820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a:xfrm>
            <a:off x="568324" y="12804235"/>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380496384"/>
      </p:ext>
    </p:extLst>
  </p:cSld>
  <p:clrMapOvr>
    <a:masterClrMapping/>
  </p:clrMapOvr>
  <p:transition spd="med"/>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1_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4" y="426482"/>
            <a:ext cx="4949826" cy="1906589"/>
          </a:xfrm>
        </p:spPr>
        <p:txBody>
          <a:bodyPr/>
          <a:lstStyle>
            <a:lvl1pPr>
              <a:lnSpc>
                <a:spcPct val="90000"/>
              </a:lnSpc>
              <a:defRPr sz="13000">
                <a:solidFill>
                  <a:schemeClr val="accent1"/>
                </a:solidFill>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2" y="429654"/>
            <a:ext cx="4949826" cy="1903413"/>
          </a:xfrm>
        </p:spPr>
        <p:txBody>
          <a:bodyPr/>
          <a:lstStyle>
            <a:lvl1pPr>
              <a:lnSpc>
                <a:spcPct val="90000"/>
              </a:lnSpc>
              <a:defRPr sz="13000">
                <a:solidFill>
                  <a:schemeClr val="accent1"/>
                </a:solidFill>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9"/>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4" y="576072"/>
            <a:ext cx="4949826"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7"/>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9"/>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5"/>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2" y="2333068"/>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3361039281"/>
      </p:ext>
    </p:extLst>
  </p:cSld>
  <p:clrMapOvr>
    <a:masterClrMapping/>
  </p:clrMapOvr>
  <p:transition spd="med"/>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1_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6" y="402336"/>
            <a:ext cx="4949826" cy="5335589"/>
          </a:xfrm>
        </p:spPr>
        <p:txBody>
          <a:bodyPr/>
          <a:lstStyle>
            <a:lvl1pPr>
              <a:lnSpc>
                <a:spcPct val="100000"/>
              </a:lnSpc>
              <a:defRPr sz="8600">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7"/>
            <a:ext cx="11049001" cy="5335587"/>
          </a:xfrm>
        </p:spPr>
        <p:txBody>
          <a:bodyPr/>
          <a:lstStyle>
            <a:lvl1pPr>
              <a:lnSpc>
                <a:spcPct val="100000"/>
              </a:lnSpc>
              <a:spcBef>
                <a:spcPts val="0"/>
              </a:spcBef>
              <a:defRPr sz="8600">
                <a:solidFill>
                  <a:schemeClr val="tx1"/>
                </a:solidFill>
              </a:defRPr>
            </a:lvl1pPr>
            <a:lvl2pPr marL="786394" indent="-786394">
              <a:lnSpc>
                <a:spcPct val="100000"/>
              </a:lnSpc>
              <a:spcBef>
                <a:spcPts val="0"/>
              </a:spcBef>
              <a:defRPr sz="8600">
                <a:solidFill>
                  <a:schemeClr val="tx1"/>
                </a:solidFill>
              </a:defRPr>
            </a:lvl2pPr>
            <a:lvl3pPr marL="1499635" indent="-786394">
              <a:lnSpc>
                <a:spcPct val="100000"/>
              </a:lnSpc>
              <a:spcBef>
                <a:spcPts val="0"/>
              </a:spcBef>
              <a:defRPr sz="8600">
                <a:solidFill>
                  <a:schemeClr val="tx1"/>
                </a:solidFill>
              </a:defRPr>
            </a:lvl3pPr>
            <a:lvl4pPr marL="2286029" indent="-78639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6" y="6477000"/>
            <a:ext cx="4949826"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1" cy="5334000"/>
          </a:xfrm>
        </p:spPr>
        <p:txBody>
          <a:bodyPr/>
          <a:lstStyle>
            <a:lvl1pPr>
              <a:lnSpc>
                <a:spcPct val="100000"/>
              </a:lnSpc>
              <a:spcBef>
                <a:spcPts val="0"/>
              </a:spcBef>
              <a:defRPr sz="8600">
                <a:solidFill>
                  <a:schemeClr val="tx1"/>
                </a:solidFill>
              </a:defRPr>
            </a:lvl1pPr>
            <a:lvl2pPr marL="786394" indent="-786394">
              <a:lnSpc>
                <a:spcPct val="100000"/>
              </a:lnSpc>
              <a:spcBef>
                <a:spcPts val="0"/>
              </a:spcBef>
              <a:defRPr sz="8600">
                <a:solidFill>
                  <a:schemeClr val="tx1"/>
                </a:solidFill>
              </a:defRPr>
            </a:lvl2pPr>
            <a:lvl3pPr marL="1499635" indent="-786394">
              <a:lnSpc>
                <a:spcPct val="100000"/>
              </a:lnSpc>
              <a:spcBef>
                <a:spcPts val="0"/>
              </a:spcBef>
              <a:defRPr sz="8600">
                <a:solidFill>
                  <a:schemeClr val="tx1"/>
                </a:solidFill>
              </a:defRPr>
            </a:lvl3pPr>
            <a:lvl4pPr marL="2286029" indent="-78639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3832369064"/>
      </p:ext>
    </p:extLst>
  </p:cSld>
  <p:clrMapOvr>
    <a:masterClrMapping/>
  </p:clrMapOvr>
  <p:transition spd="med"/>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1_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1"/>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1"/>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3000">
                <a:solidFill>
                  <a:schemeClr val="accent1"/>
                </a:solidFill>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4" y="576072"/>
            <a:ext cx="4949826"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7"/>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499"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499" y="4381500"/>
            <a:ext cx="7620000" cy="2857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499" y="8572500"/>
            <a:ext cx="7620000" cy="2857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7"/>
          </a:xfrm>
        </p:spPr>
        <p:txBody>
          <a:bodyPr/>
          <a:lstStyle>
            <a:lvl1pPr>
              <a:lnSpc>
                <a:spcPct val="90000"/>
              </a:lnSpc>
              <a:defRPr sz="13000">
                <a:solidFill>
                  <a:schemeClr val="accent1"/>
                </a:solidFill>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4" y="8403337"/>
            <a:ext cx="4951410" cy="2857507"/>
          </a:xfrm>
        </p:spPr>
        <p:txBody>
          <a:bodyPr/>
          <a:lstStyle>
            <a:lvl1pPr>
              <a:lnSpc>
                <a:spcPct val="90000"/>
              </a:lnSpc>
              <a:defRPr sz="13000">
                <a:solidFill>
                  <a:schemeClr val="accent1"/>
                </a:solidFill>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1794425835"/>
      </p:ext>
    </p:extLst>
  </p:cSld>
  <p:clrMapOvr>
    <a:masterClrMapping/>
  </p:clrMapOvr>
  <p:transition spd="med"/>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1_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6"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1"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553271282"/>
      </p:ext>
    </p:extLst>
  </p:cSld>
  <p:clrMapOvr>
    <a:masterClrMapping/>
  </p:clrMapOvr>
  <p:transition spd="med"/>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1_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1" y="3429000"/>
            <a:ext cx="495935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3"/>
            <a:ext cx="4956176"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8" y="3429000"/>
            <a:ext cx="4951413"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5999" y="3429000"/>
            <a:ext cx="0" cy="8572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4064455923"/>
      </p:ext>
    </p:extLst>
  </p:cSld>
  <p:clrMapOvr>
    <a:masterClrMapping/>
  </p:clrMapOvr>
  <p:transition spd="med"/>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1_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1"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3"/>
            <a:ext cx="4956176"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3"/>
            <a:ext cx="495300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3"/>
            <a:ext cx="495935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1408060396"/>
      </p:ext>
    </p:extLst>
  </p:cSld>
  <p:clrMapOvr>
    <a:masterClrMapping/>
  </p:clrMapOvr>
  <p:transition spd="med"/>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1_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4" y="576072"/>
            <a:ext cx="4949826" cy="2097088"/>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6" cy="4000501"/>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1"/>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0" y="3429000"/>
            <a:ext cx="4942121" cy="8572501"/>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3000" cy="8572501"/>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3"/>
            <a:ext cx="1216153" cy="1216152"/>
          </a:xfrm>
        </p:spPr>
        <p:txBody>
          <a:bodyPr anchor="ctr"/>
          <a:lstStyle>
            <a:lvl1pPr algn="ctr">
              <a:defRPr sz="1600">
                <a:solidFill>
                  <a:schemeClr val="tx1"/>
                </a:solidFill>
              </a:defRPr>
            </a:lvl1pPr>
          </a:lstStyle>
          <a:p>
            <a:r>
              <a:rPr lang="en-US" dirty="0"/>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1" y="576073"/>
            <a:ext cx="1216153" cy="1216152"/>
          </a:xfrm>
        </p:spPr>
        <p:txBody>
          <a:bodyPr anchor="ctr"/>
          <a:lstStyle>
            <a:lvl1pPr algn="ctr">
              <a:defRPr sz="1600">
                <a:solidFill>
                  <a:schemeClr val="tx1"/>
                </a:solidFill>
              </a:defRPr>
            </a:lvl1pPr>
          </a:lstStyle>
          <a:p>
            <a:r>
              <a:rPr lang="en-US" dirty="0"/>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3"/>
            <a:ext cx="1216153"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dirty="0"/>
              <a:t>IBM Software | © 2023 IBM Corporation | Confidential</a:t>
            </a:r>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31943740"/>
      </p:ext>
    </p:extLst>
  </p:cSld>
  <p:clrMapOvr>
    <a:masterClrMapping/>
  </p:clrMapOvr>
  <p:transition spd="med"/>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1_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384048"/>
            <a:ext cx="4949826"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800" b="0" i="0">
                <a:solidFill>
                  <a:schemeClr val="tx1"/>
                </a:solidFill>
                <a:latin typeface="IBM Plex Sans Light" panose="020B0403050203000203" pitchFamily="34" charset="0"/>
              </a:defRPr>
            </a:lvl1pPr>
            <a:lvl2pPr marL="256035" indent="-256035">
              <a:spcBef>
                <a:spcPts val="0"/>
              </a:spcBef>
              <a:defRPr sz="2800" b="0" i="0">
                <a:solidFill>
                  <a:schemeClr val="tx1"/>
                </a:solidFill>
                <a:latin typeface="IBM Plex Sans Light" panose="020B0403050203000203" pitchFamily="34" charset="0"/>
              </a:defRPr>
            </a:lvl2pPr>
            <a:lvl3pPr marL="512070" indent="-256035">
              <a:spcBef>
                <a:spcPts val="0"/>
              </a:spcBef>
              <a:defRPr sz="2800" b="0" i="0">
                <a:solidFill>
                  <a:schemeClr val="tx1"/>
                </a:solidFill>
                <a:latin typeface="IBM Plex Sans Light" panose="020B0403050203000203" pitchFamily="34" charset="0"/>
              </a:defRPr>
            </a:lvl3pPr>
            <a:lvl4pPr marL="768106" indent="-25603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1" cy="8572501"/>
          </a:xfrm>
        </p:spPr>
        <p:txBody>
          <a:bodyPr/>
          <a:lstStyle>
            <a:lvl1pPr>
              <a:spcBef>
                <a:spcPts val="0"/>
              </a:spcBef>
              <a:defRPr sz="2800" b="0" i="0">
                <a:solidFill>
                  <a:schemeClr val="tx1"/>
                </a:solidFill>
                <a:latin typeface="IBM Plex Sans Light" panose="020B0403050203000203" pitchFamily="34" charset="0"/>
              </a:defRPr>
            </a:lvl1pPr>
            <a:lvl2pPr marL="256035" indent="-256035">
              <a:spcBef>
                <a:spcPts val="0"/>
              </a:spcBef>
              <a:defRPr sz="2800" b="0" i="0">
                <a:solidFill>
                  <a:schemeClr val="tx1"/>
                </a:solidFill>
                <a:latin typeface="IBM Plex Sans Light" panose="020B0403050203000203" pitchFamily="34" charset="0"/>
              </a:defRPr>
            </a:lvl2pPr>
            <a:lvl3pPr marL="512070" indent="-256035">
              <a:spcBef>
                <a:spcPts val="0"/>
              </a:spcBef>
              <a:defRPr sz="2800" b="0" i="0">
                <a:solidFill>
                  <a:schemeClr val="tx1"/>
                </a:solidFill>
                <a:latin typeface="IBM Plex Sans Light" panose="020B0403050203000203" pitchFamily="34" charset="0"/>
              </a:defRPr>
            </a:lvl3pPr>
            <a:lvl4pPr marL="768106" indent="-25603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6" cy="1141413"/>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r>
              <a:rPr lang="en-US" dirty="0"/>
              <a:t>IBM Software | © 2023 IBM Corporation | Confidential</a:t>
            </a:r>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815281600"/>
      </p:ext>
    </p:extLst>
  </p:cSld>
  <p:clrMapOvr>
    <a:masterClrMapping/>
  </p:clrMapOvr>
  <p:transition spd="med"/>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3" y="576074"/>
            <a:ext cx="7424927" cy="1906589"/>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4" y="3429000"/>
            <a:ext cx="10099675" cy="8572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1" cy="8572501"/>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260935460"/>
      </p:ext>
    </p:extLst>
  </p:cSld>
  <p:clrMapOvr>
    <a:masterClrMapping/>
  </p:clrMapOvr>
  <p:transition spd="med"/>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8"/>
            <a:ext cx="11045825" cy="4573589"/>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499" y="576072"/>
            <a:ext cx="4953002" cy="11431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8" y="576072"/>
            <a:ext cx="4953002" cy="11431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070248933"/>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0433241"/>
      </p:ext>
    </p:extLst>
  </p:cSld>
  <p:clrMapOvr>
    <a:masterClrMapping/>
  </p:clrMapOvr>
  <p:transition spd="med"/>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0" y="576072"/>
            <a:ext cx="4953002" cy="4573589"/>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499" y="569915"/>
            <a:ext cx="4953002" cy="11431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8" y="569915"/>
            <a:ext cx="4953002" cy="11431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025481282"/>
      </p:ext>
    </p:extLst>
  </p:cSld>
  <p:clrMapOvr>
    <a:masterClrMapping/>
  </p:clrMapOvr>
  <p:transition spd="med"/>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5" y="384048"/>
            <a:ext cx="11039475" cy="4573589"/>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499" y="576072"/>
            <a:ext cx="4953002" cy="1525589"/>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8" y="576072"/>
            <a:ext cx="4959350" cy="1525589"/>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499" y="3429000"/>
            <a:ext cx="4953002"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8" indent="-182848">
              <a:lnSpc>
                <a:spcPct val="110000"/>
              </a:lnSpc>
              <a:spcBef>
                <a:spcPts val="0"/>
              </a:spcBef>
              <a:defRPr sz="2000" b="0" i="0">
                <a:solidFill>
                  <a:schemeClr val="tx1"/>
                </a:solidFill>
                <a:latin typeface="IBM Plex Sans" panose="020B0503050203000203" pitchFamily="34" charset="0"/>
              </a:defRPr>
            </a:lvl2pPr>
            <a:lvl3pPr marL="365690" indent="-182848">
              <a:lnSpc>
                <a:spcPct val="110000"/>
              </a:lnSpc>
              <a:spcBef>
                <a:spcPts val="0"/>
              </a:spcBef>
              <a:defRPr sz="2000" b="0" i="0">
                <a:solidFill>
                  <a:schemeClr val="tx1"/>
                </a:solidFill>
                <a:latin typeface="IBM Plex Sans" panose="020B0503050203000203" pitchFamily="34" charset="0"/>
              </a:defRPr>
            </a:lvl3pPr>
            <a:lvl4pPr marL="548538" indent="-182848">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2"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8" indent="-182848">
              <a:lnSpc>
                <a:spcPct val="110000"/>
              </a:lnSpc>
              <a:spcBef>
                <a:spcPts val="0"/>
              </a:spcBef>
              <a:defRPr sz="2000" b="0" i="0">
                <a:solidFill>
                  <a:schemeClr val="tx1"/>
                </a:solidFill>
                <a:latin typeface="IBM Plex Sans" panose="020B0503050203000203" pitchFamily="34" charset="0"/>
              </a:defRPr>
            </a:lvl2pPr>
            <a:lvl3pPr marL="365690" indent="-182848">
              <a:lnSpc>
                <a:spcPct val="110000"/>
              </a:lnSpc>
              <a:spcBef>
                <a:spcPts val="0"/>
              </a:spcBef>
              <a:defRPr sz="2000" b="0" i="0">
                <a:solidFill>
                  <a:schemeClr val="tx1"/>
                </a:solidFill>
                <a:latin typeface="IBM Plex Sans" panose="020B0503050203000203" pitchFamily="34" charset="0"/>
              </a:defRPr>
            </a:lvl3pPr>
            <a:lvl4pPr marL="548538" indent="-182848">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608656383"/>
      </p:ext>
    </p:extLst>
  </p:cSld>
  <p:clrMapOvr>
    <a:masterClrMapping/>
  </p:clrMapOvr>
  <p:transition spd="med"/>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576072"/>
            <a:ext cx="4949826" cy="4573589"/>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499" y="576072"/>
            <a:ext cx="4953002" cy="1525589"/>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8" y="576072"/>
            <a:ext cx="4959350" cy="1525589"/>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499" y="3429000"/>
            <a:ext cx="4953002"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8" indent="-182848">
              <a:lnSpc>
                <a:spcPct val="110000"/>
              </a:lnSpc>
              <a:spcBef>
                <a:spcPts val="0"/>
              </a:spcBef>
              <a:defRPr sz="2000" b="0" i="0">
                <a:solidFill>
                  <a:schemeClr val="tx1"/>
                </a:solidFill>
                <a:latin typeface="IBM Plex Sans" panose="020B0503050203000203" pitchFamily="34" charset="0"/>
              </a:defRPr>
            </a:lvl2pPr>
            <a:lvl3pPr marL="365690" indent="-182848">
              <a:lnSpc>
                <a:spcPct val="110000"/>
              </a:lnSpc>
              <a:spcBef>
                <a:spcPts val="0"/>
              </a:spcBef>
              <a:defRPr sz="2000" b="0" i="0">
                <a:solidFill>
                  <a:schemeClr val="tx1"/>
                </a:solidFill>
                <a:latin typeface="IBM Plex Sans" panose="020B0503050203000203" pitchFamily="34" charset="0"/>
              </a:defRPr>
            </a:lvl3pPr>
            <a:lvl4pPr marL="548538" indent="-182848">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1" y="3429000"/>
            <a:ext cx="4953002"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8" indent="-182848">
              <a:lnSpc>
                <a:spcPct val="110000"/>
              </a:lnSpc>
              <a:spcBef>
                <a:spcPts val="0"/>
              </a:spcBef>
              <a:defRPr sz="2000" b="0" i="0">
                <a:solidFill>
                  <a:schemeClr val="tx1"/>
                </a:solidFill>
                <a:latin typeface="IBM Plex Sans" panose="020B0503050203000203" pitchFamily="34" charset="0"/>
              </a:defRPr>
            </a:lvl2pPr>
            <a:lvl3pPr marL="365690" indent="-182848">
              <a:lnSpc>
                <a:spcPct val="110000"/>
              </a:lnSpc>
              <a:spcBef>
                <a:spcPts val="0"/>
              </a:spcBef>
              <a:defRPr sz="2000" b="0" i="0">
                <a:solidFill>
                  <a:schemeClr val="tx1"/>
                </a:solidFill>
                <a:latin typeface="IBM Plex Sans" panose="020B0503050203000203" pitchFamily="34" charset="0"/>
              </a:defRPr>
            </a:lvl3pPr>
            <a:lvl4pPr marL="548538" indent="-182848">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762569891"/>
      </p:ext>
    </p:extLst>
  </p:cSld>
  <p:clrMapOvr>
    <a:masterClrMapping/>
  </p:clrMapOvr>
  <p:transition spd="med"/>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51"/>
            <a:ext cx="4949823" cy="1141413"/>
          </a:xfrm>
        </p:spPr>
        <p:txBody>
          <a:bodyPr/>
          <a:lstStyle>
            <a:lvl1pPr>
              <a:lnSpc>
                <a:spcPct val="100000"/>
              </a:lnSpc>
              <a:defRPr sz="6397">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800" b="0" i="0">
                <a:solidFill>
                  <a:schemeClr val="tx1"/>
                </a:solidFill>
                <a:latin typeface="IBM Plex Sans Light" panose="020B0403050203000203" pitchFamily="34" charset="0"/>
              </a:defRPr>
            </a:lvl1pPr>
            <a:lvl2pPr marL="255985" indent="-255985">
              <a:spcBef>
                <a:spcPts val="0"/>
              </a:spcBef>
              <a:defRPr sz="2800" b="0" i="0">
                <a:solidFill>
                  <a:schemeClr val="tx1"/>
                </a:solidFill>
                <a:latin typeface="IBM Plex Sans Light" panose="020B0403050203000203" pitchFamily="34" charset="0"/>
              </a:defRPr>
            </a:lvl2pPr>
            <a:lvl3pPr marL="511969" indent="-255985">
              <a:spcBef>
                <a:spcPts val="0"/>
              </a:spcBef>
              <a:defRPr sz="2800" b="0" i="0">
                <a:solidFill>
                  <a:schemeClr val="tx1"/>
                </a:solidFill>
                <a:latin typeface="IBM Plex Sans Light" panose="020B0403050203000203" pitchFamily="34" charset="0"/>
              </a:defRPr>
            </a:lvl3pPr>
            <a:lvl4pPr marL="767951" indent="-25598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2" cy="8572501"/>
          </a:xfrm>
        </p:spPr>
        <p:txBody>
          <a:bodyPr/>
          <a:lstStyle>
            <a:lvl1pPr>
              <a:spcBef>
                <a:spcPts val="0"/>
              </a:spcBef>
              <a:defRPr sz="2000" b="0" i="0">
                <a:solidFill>
                  <a:schemeClr val="tx1"/>
                </a:solidFill>
                <a:latin typeface="IBM Plex Sans" panose="020B0503050203000203" pitchFamily="34" charset="0"/>
              </a:defRPr>
            </a:lvl1pPr>
            <a:lvl2pPr marL="182848" indent="-182848">
              <a:spcBef>
                <a:spcPts val="0"/>
              </a:spcBef>
              <a:defRPr sz="2000" b="0" i="0">
                <a:solidFill>
                  <a:schemeClr val="tx1"/>
                </a:solidFill>
                <a:latin typeface="IBM Plex Sans" panose="020B0503050203000203" pitchFamily="34" charset="0"/>
              </a:defRPr>
            </a:lvl2pPr>
            <a:lvl3pPr marL="365690" indent="-182848">
              <a:spcBef>
                <a:spcPts val="0"/>
              </a:spcBef>
              <a:defRPr sz="2000" b="0" i="0">
                <a:solidFill>
                  <a:schemeClr val="tx1"/>
                </a:solidFill>
                <a:latin typeface="IBM Plex Sans" panose="020B0503050203000203" pitchFamily="34" charset="0"/>
              </a:defRPr>
            </a:lvl3pPr>
            <a:lvl4pPr marL="548538" indent="-182848">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7"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48" indent="-182848">
              <a:spcBef>
                <a:spcPts val="0"/>
              </a:spcBef>
              <a:defRPr sz="2000" b="0" i="0">
                <a:solidFill>
                  <a:schemeClr val="tx1"/>
                </a:solidFill>
                <a:latin typeface="IBM Plex Sans" panose="020B0503050203000203" pitchFamily="34" charset="0"/>
              </a:defRPr>
            </a:lvl2pPr>
            <a:lvl3pPr marL="365690" indent="-182848">
              <a:spcBef>
                <a:spcPts val="0"/>
              </a:spcBef>
              <a:defRPr sz="2000" b="0" i="0">
                <a:solidFill>
                  <a:schemeClr val="tx1"/>
                </a:solidFill>
                <a:latin typeface="IBM Plex Sans" panose="020B0503050203000203" pitchFamily="34" charset="0"/>
              </a:defRPr>
            </a:lvl3pPr>
            <a:lvl4pPr marL="548538" indent="-182848">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4" y="384048"/>
            <a:ext cx="4956176" cy="1141413"/>
          </a:xfrm>
        </p:spPr>
        <p:txBody>
          <a:bodyPr/>
          <a:lstStyle>
            <a:lvl1pPr>
              <a:lnSpc>
                <a:spcPct val="100000"/>
              </a:lnSpc>
              <a:spcBef>
                <a:spcPts val="0"/>
              </a:spcBef>
              <a:defRPr sz="6397">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2" y="576076"/>
            <a:ext cx="1216153" cy="1214461"/>
          </a:xfrm>
        </p:spPr>
        <p:txBody>
          <a:bodyPr anchor="ctr"/>
          <a:lstStyle>
            <a:lvl1pPr algn="ctr">
              <a:defRPr sz="1600">
                <a:solidFill>
                  <a:schemeClr val="tx1"/>
                </a:solidFill>
              </a:defRPr>
            </a:lvl1pPr>
          </a:lstStyle>
          <a:p>
            <a:r>
              <a:rPr lang="en-US" dirty="0"/>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1" y="576073"/>
            <a:ext cx="1217844"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dirty="0"/>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2"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2"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968263361"/>
      </p:ext>
    </p:extLst>
  </p:cSld>
  <p:clrMapOvr>
    <a:masterClrMapping/>
  </p:clrMapOvr>
  <p:transition spd="med"/>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6" y="2478024"/>
            <a:ext cx="6670674" cy="3048000"/>
          </a:xfrm>
        </p:spPr>
        <p:txBody>
          <a:bodyPr/>
          <a:lstStyle>
            <a:lvl1pPr>
              <a:lnSpc>
                <a:spcPct val="100000"/>
              </a:lnSpc>
              <a:spcBef>
                <a:spcPts val="0"/>
              </a:spcBef>
              <a:defRPr sz="4400">
                <a:solidFill>
                  <a:schemeClr val="tx1"/>
                </a:solidFill>
              </a:defRPr>
            </a:lvl1pPr>
            <a:lvl2pPr marL="402261" indent="-402261">
              <a:lnSpc>
                <a:spcPct val="100000"/>
              </a:lnSpc>
              <a:spcBef>
                <a:spcPts val="0"/>
              </a:spcBef>
              <a:defRPr sz="4400">
                <a:solidFill>
                  <a:schemeClr val="tx1"/>
                </a:solidFill>
              </a:defRPr>
            </a:lvl2pPr>
            <a:lvl3pPr marL="804522" indent="-402261">
              <a:lnSpc>
                <a:spcPct val="100000"/>
              </a:lnSpc>
              <a:spcBef>
                <a:spcPts val="0"/>
              </a:spcBef>
              <a:defRPr sz="4400">
                <a:solidFill>
                  <a:schemeClr val="tx1"/>
                </a:solidFill>
              </a:defRPr>
            </a:lvl3pPr>
            <a:lvl4pPr marL="1115358" indent="-40226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1"/>
            <a:ext cx="6667500" cy="3048000"/>
          </a:xfrm>
        </p:spPr>
        <p:txBody>
          <a:bodyPr/>
          <a:lstStyle>
            <a:lvl1pPr>
              <a:lnSpc>
                <a:spcPct val="100000"/>
              </a:lnSpc>
              <a:spcBef>
                <a:spcPts val="0"/>
              </a:spcBef>
              <a:defRPr sz="4400">
                <a:solidFill>
                  <a:schemeClr val="tx1"/>
                </a:solidFill>
              </a:defRPr>
            </a:lvl1pPr>
            <a:lvl2pPr marL="402261" indent="-402261">
              <a:lnSpc>
                <a:spcPct val="100000"/>
              </a:lnSpc>
              <a:spcBef>
                <a:spcPts val="0"/>
              </a:spcBef>
              <a:defRPr sz="4400">
                <a:solidFill>
                  <a:schemeClr val="tx1"/>
                </a:solidFill>
              </a:defRPr>
            </a:lvl2pPr>
            <a:lvl3pPr marL="804522" indent="-402261">
              <a:lnSpc>
                <a:spcPct val="100000"/>
              </a:lnSpc>
              <a:spcBef>
                <a:spcPts val="0"/>
              </a:spcBef>
              <a:defRPr sz="4400">
                <a:solidFill>
                  <a:schemeClr val="tx1"/>
                </a:solidFill>
              </a:defRPr>
            </a:lvl3pPr>
            <a:lvl4pPr marL="1115358" indent="-40226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0" y="8385048"/>
            <a:ext cx="6670676" cy="3048000"/>
          </a:xfrm>
        </p:spPr>
        <p:txBody>
          <a:bodyPr/>
          <a:lstStyle>
            <a:lvl1pPr>
              <a:lnSpc>
                <a:spcPct val="100000"/>
              </a:lnSpc>
              <a:spcBef>
                <a:spcPts val="0"/>
              </a:spcBef>
              <a:defRPr sz="4400">
                <a:solidFill>
                  <a:schemeClr val="tx1"/>
                </a:solidFill>
              </a:defRPr>
            </a:lvl1pPr>
            <a:lvl2pPr marL="402261" indent="-402261">
              <a:lnSpc>
                <a:spcPct val="100000"/>
              </a:lnSpc>
              <a:spcBef>
                <a:spcPts val="0"/>
              </a:spcBef>
              <a:defRPr sz="4400">
                <a:solidFill>
                  <a:schemeClr val="tx1"/>
                </a:solidFill>
              </a:defRPr>
            </a:lvl2pPr>
            <a:lvl3pPr marL="804522" indent="-402261">
              <a:lnSpc>
                <a:spcPct val="100000"/>
              </a:lnSpc>
              <a:spcBef>
                <a:spcPts val="0"/>
              </a:spcBef>
              <a:defRPr sz="4400">
                <a:solidFill>
                  <a:schemeClr val="tx1"/>
                </a:solidFill>
              </a:defRPr>
            </a:lvl3pPr>
            <a:lvl4pPr marL="1115358" indent="-40226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3" y="8382000"/>
            <a:ext cx="6667500" cy="3048000"/>
          </a:xfrm>
        </p:spPr>
        <p:txBody>
          <a:bodyPr/>
          <a:lstStyle>
            <a:lvl1pPr>
              <a:lnSpc>
                <a:spcPct val="100000"/>
              </a:lnSpc>
              <a:spcBef>
                <a:spcPts val="0"/>
              </a:spcBef>
              <a:defRPr sz="4400">
                <a:solidFill>
                  <a:schemeClr val="tx1"/>
                </a:solidFill>
              </a:defRPr>
            </a:lvl1pPr>
            <a:lvl2pPr marL="402261" indent="-402261">
              <a:lnSpc>
                <a:spcPct val="100000"/>
              </a:lnSpc>
              <a:spcBef>
                <a:spcPts val="0"/>
              </a:spcBef>
              <a:defRPr sz="4400">
                <a:solidFill>
                  <a:schemeClr val="tx1"/>
                </a:solidFill>
              </a:defRPr>
            </a:lvl2pPr>
            <a:lvl3pPr marL="804522" indent="-402261">
              <a:lnSpc>
                <a:spcPct val="100000"/>
              </a:lnSpc>
              <a:spcBef>
                <a:spcPts val="0"/>
              </a:spcBef>
              <a:defRPr sz="4400">
                <a:solidFill>
                  <a:schemeClr val="tx1"/>
                </a:solidFill>
              </a:defRPr>
            </a:lvl3pPr>
            <a:lvl4pPr marL="1115358" indent="-40226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3"/>
            <a:ext cx="1216153" cy="1216152"/>
          </a:xfrm>
        </p:spPr>
        <p:txBody>
          <a:bodyPr anchor="ctr"/>
          <a:lstStyle>
            <a:lvl1pPr algn="ctr">
              <a:defRPr sz="1600"/>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2" y="576073"/>
            <a:ext cx="1216153" cy="1216152"/>
          </a:xfrm>
        </p:spPr>
        <p:txBody>
          <a:bodyPr anchor="ctr"/>
          <a:lstStyle>
            <a:lvl1pPr algn="ctr">
              <a:defRPr sz="1600"/>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3"/>
            <a:ext cx="1216153" cy="1216152"/>
          </a:xfrm>
        </p:spPr>
        <p:txBody>
          <a:bodyPr anchor="ctr"/>
          <a:lstStyle>
            <a:lvl1pPr algn="ctr">
              <a:defRPr sz="1600"/>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2" y="6477001"/>
            <a:ext cx="1216153" cy="1216152"/>
          </a:xfrm>
        </p:spPr>
        <p:txBody>
          <a:bodyPr anchor="ctr"/>
          <a:lstStyle>
            <a:lvl1pPr algn="ctr">
              <a:defRPr sz="1600"/>
            </a:lvl1pPr>
          </a:lstStyle>
          <a:p>
            <a:r>
              <a:rPr lang="en-US" dirty="0"/>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dirty="0"/>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1998"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7" y="6096000"/>
            <a:ext cx="2324417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648918768"/>
      </p:ext>
    </p:extLst>
  </p:cSld>
  <p:clrMapOvr>
    <a:masterClrMapping/>
  </p:clrMapOvr>
  <p:transition spd="med"/>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0" y="1682497"/>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5" y="576072"/>
            <a:ext cx="4953002"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8"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499" y="6667503"/>
            <a:ext cx="4953002"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8" y="6667503"/>
            <a:ext cx="4953002"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5" y="576072"/>
            <a:ext cx="4956176" cy="1141413"/>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4418156"/>
      </p:ext>
    </p:extLst>
  </p:cSld>
  <p:clrMapOvr>
    <a:masterClrMapping/>
  </p:clrMapOvr>
  <p:transition spd="med"/>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6" y="1527049"/>
            <a:ext cx="11044241" cy="2276856"/>
          </a:xfrm>
        </p:spPr>
        <p:txBody>
          <a:bodyPr rIns="457200"/>
          <a:lstStyle>
            <a:lvl1pPr>
              <a:lnSpc>
                <a:spcPct val="110000"/>
              </a:lnSpc>
              <a:defRPr sz="6397">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499" y="569915"/>
            <a:ext cx="4953002"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8" y="569915"/>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499" y="6667503"/>
            <a:ext cx="4953002"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8" y="6667503"/>
            <a:ext cx="4953002"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5" y="576073"/>
            <a:ext cx="4956176"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45804459"/>
      </p:ext>
    </p:extLst>
  </p:cSld>
  <p:clrMapOvr>
    <a:masterClrMapping/>
  </p:clrMapOvr>
  <p:transition spd="med"/>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5" y="576072"/>
            <a:ext cx="4956176" cy="4573589"/>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5"/>
            <a:ext cx="4949823" cy="5344917"/>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4" y="6667504"/>
            <a:ext cx="4949823" cy="5344917"/>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1" y="6667504"/>
            <a:ext cx="4949823" cy="5344917"/>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3" y="6667504"/>
            <a:ext cx="4949823" cy="5344917"/>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059405040"/>
      </p:ext>
    </p:extLst>
  </p:cSld>
  <p:clrMapOvr>
    <a:masterClrMapping/>
  </p:clrMapOvr>
  <p:transition spd="med"/>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6" y="384048"/>
            <a:ext cx="11050588" cy="4573589"/>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5"/>
            <a:ext cx="4949823" cy="5344917"/>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4" y="6667504"/>
            <a:ext cx="4949823" cy="5344917"/>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1" y="6667504"/>
            <a:ext cx="4949823" cy="5344917"/>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3" y="6667504"/>
            <a:ext cx="4949823" cy="5344917"/>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282117182"/>
      </p:ext>
    </p:extLst>
  </p:cSld>
  <p:clrMapOvr>
    <a:masterClrMapping/>
  </p:clrMapOvr>
  <p:transition spd="med"/>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3" cy="4573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499" y="576072"/>
            <a:ext cx="4953002"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8"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499" y="6667503"/>
            <a:ext cx="4953002"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8" y="6667503"/>
            <a:ext cx="4953002"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7" y="576072"/>
            <a:ext cx="4953002"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3"/>
            <a:ext cx="4953002"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5" indent="-255985">
              <a:lnSpc>
                <a:spcPct val="110000"/>
              </a:lnSpc>
              <a:spcBef>
                <a:spcPts val="0"/>
              </a:spcBef>
              <a:defRPr sz="2800" b="0" i="0">
                <a:solidFill>
                  <a:schemeClr val="tx1"/>
                </a:solidFill>
                <a:latin typeface="IBM Plex Sans Light" panose="020B0403050203000203" pitchFamily="34" charset="0"/>
              </a:defRPr>
            </a:lvl2pPr>
            <a:lvl3pPr marL="511969" indent="-255985">
              <a:lnSpc>
                <a:spcPct val="110000"/>
              </a:lnSpc>
              <a:spcBef>
                <a:spcPts val="0"/>
              </a:spcBef>
              <a:defRPr sz="2800" b="0" i="0">
                <a:solidFill>
                  <a:schemeClr val="tx1"/>
                </a:solidFill>
                <a:latin typeface="IBM Plex Sans Light" panose="020B0403050203000203" pitchFamily="34" charset="0"/>
              </a:defRPr>
            </a:lvl3pPr>
            <a:lvl4pPr marL="767951" indent="-25598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870631798"/>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448056"/>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10000"/>
              </a:lnSpc>
              <a:defRPr sz="64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3"/>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69913"/>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891810613"/>
      </p:ext>
    </p:extLst>
  </p:cSld>
  <p:clrMapOvr>
    <a:masterClrMapping/>
  </p:clrMapOvr>
  <p:transition spd="med"/>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3" cy="28590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1"/>
            <a:ext cx="4951413" cy="3810000"/>
          </a:xfrm>
        </p:spPr>
        <p:txBody>
          <a:bodyPr/>
          <a:lstStyle>
            <a:lvl1pPr>
              <a:lnSpc>
                <a:spcPct val="110000"/>
              </a:lnSpc>
              <a:spcBef>
                <a:spcPts val="0"/>
              </a:spcBef>
              <a:defRPr sz="2400">
                <a:solidFill>
                  <a:schemeClr val="tx1"/>
                </a:solidFill>
              </a:defRPr>
            </a:lvl1pPr>
            <a:lvl2pPr marL="219416" indent="-219416">
              <a:lnSpc>
                <a:spcPct val="110000"/>
              </a:lnSpc>
              <a:spcBef>
                <a:spcPts val="0"/>
              </a:spcBef>
              <a:defRPr sz="2400">
                <a:solidFill>
                  <a:schemeClr val="tx1"/>
                </a:solidFill>
              </a:defRPr>
            </a:lvl2pPr>
            <a:lvl3pPr marL="438829" indent="-219416">
              <a:lnSpc>
                <a:spcPct val="110000"/>
              </a:lnSpc>
              <a:spcBef>
                <a:spcPts val="0"/>
              </a:spcBef>
              <a:defRPr sz="2400">
                <a:solidFill>
                  <a:schemeClr val="tx1"/>
                </a:solidFill>
              </a:defRPr>
            </a:lvl3pPr>
            <a:lvl4pPr marL="658246" indent="-21941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499" y="1333501"/>
            <a:ext cx="4953002" cy="3810000"/>
          </a:xfrm>
        </p:spPr>
        <p:txBody>
          <a:bodyPr/>
          <a:lstStyle>
            <a:lvl1pPr>
              <a:lnSpc>
                <a:spcPct val="110000"/>
              </a:lnSpc>
              <a:spcBef>
                <a:spcPts val="0"/>
              </a:spcBef>
              <a:defRPr sz="2400">
                <a:solidFill>
                  <a:schemeClr val="tx1"/>
                </a:solidFill>
              </a:defRPr>
            </a:lvl1pPr>
            <a:lvl2pPr marL="219416" indent="-219416">
              <a:lnSpc>
                <a:spcPct val="110000"/>
              </a:lnSpc>
              <a:spcBef>
                <a:spcPts val="0"/>
              </a:spcBef>
              <a:defRPr sz="2400">
                <a:solidFill>
                  <a:schemeClr val="tx1"/>
                </a:solidFill>
              </a:defRPr>
            </a:lvl2pPr>
            <a:lvl3pPr marL="438829" indent="-219416">
              <a:lnSpc>
                <a:spcPct val="110000"/>
              </a:lnSpc>
              <a:spcBef>
                <a:spcPts val="0"/>
              </a:spcBef>
              <a:defRPr sz="2400">
                <a:solidFill>
                  <a:schemeClr val="tx1"/>
                </a:solidFill>
              </a:defRPr>
            </a:lvl3pPr>
            <a:lvl4pPr marL="658246" indent="-21941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1"/>
            <a:ext cx="4953002" cy="3810000"/>
          </a:xfrm>
        </p:spPr>
        <p:txBody>
          <a:bodyPr/>
          <a:lstStyle>
            <a:lvl1pPr>
              <a:lnSpc>
                <a:spcPct val="110000"/>
              </a:lnSpc>
              <a:spcBef>
                <a:spcPts val="0"/>
              </a:spcBef>
              <a:defRPr sz="2400">
                <a:solidFill>
                  <a:schemeClr val="tx1"/>
                </a:solidFill>
              </a:defRPr>
            </a:lvl1pPr>
            <a:lvl2pPr marL="219416" indent="-219416">
              <a:lnSpc>
                <a:spcPct val="110000"/>
              </a:lnSpc>
              <a:spcBef>
                <a:spcPts val="0"/>
              </a:spcBef>
              <a:defRPr sz="2400">
                <a:solidFill>
                  <a:schemeClr val="tx1"/>
                </a:solidFill>
              </a:defRPr>
            </a:lvl2pPr>
            <a:lvl3pPr marL="438829" indent="-219416">
              <a:lnSpc>
                <a:spcPct val="110000"/>
              </a:lnSpc>
              <a:spcBef>
                <a:spcPts val="0"/>
              </a:spcBef>
              <a:defRPr sz="2400">
                <a:solidFill>
                  <a:schemeClr val="tx1"/>
                </a:solidFill>
              </a:defRPr>
            </a:lvl3pPr>
            <a:lvl4pPr marL="658246" indent="-21941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1"/>
            <a:ext cx="4951413" cy="3810000"/>
          </a:xfrm>
        </p:spPr>
        <p:txBody>
          <a:bodyPr/>
          <a:lstStyle>
            <a:lvl1pPr>
              <a:lnSpc>
                <a:spcPct val="110000"/>
              </a:lnSpc>
              <a:spcBef>
                <a:spcPts val="0"/>
              </a:spcBef>
              <a:defRPr sz="2400">
                <a:solidFill>
                  <a:schemeClr val="tx1"/>
                </a:solidFill>
              </a:defRPr>
            </a:lvl1pPr>
            <a:lvl2pPr marL="219416" indent="-219416">
              <a:lnSpc>
                <a:spcPct val="110000"/>
              </a:lnSpc>
              <a:spcBef>
                <a:spcPts val="0"/>
              </a:spcBef>
              <a:defRPr sz="2400">
                <a:solidFill>
                  <a:schemeClr val="tx1"/>
                </a:solidFill>
              </a:defRPr>
            </a:lvl2pPr>
            <a:lvl3pPr marL="438829" indent="-219416">
              <a:lnSpc>
                <a:spcPct val="110000"/>
              </a:lnSpc>
              <a:spcBef>
                <a:spcPts val="0"/>
              </a:spcBef>
              <a:defRPr sz="2400">
                <a:solidFill>
                  <a:schemeClr val="tx1"/>
                </a:solidFill>
              </a:defRPr>
            </a:lvl3pPr>
            <a:lvl4pPr marL="658246" indent="-21941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501"/>
            <a:ext cx="4951413" cy="3792683"/>
          </a:xfrm>
        </p:spPr>
        <p:txBody>
          <a:bodyPr/>
          <a:lstStyle>
            <a:lvl1pPr>
              <a:lnSpc>
                <a:spcPct val="110000"/>
              </a:lnSpc>
              <a:spcBef>
                <a:spcPts val="0"/>
              </a:spcBef>
              <a:defRPr sz="2400">
                <a:solidFill>
                  <a:schemeClr val="tx1"/>
                </a:solidFill>
              </a:defRPr>
            </a:lvl1pPr>
            <a:lvl2pPr marL="219416" indent="-219416">
              <a:lnSpc>
                <a:spcPct val="110000"/>
              </a:lnSpc>
              <a:spcBef>
                <a:spcPts val="0"/>
              </a:spcBef>
              <a:defRPr sz="2400">
                <a:solidFill>
                  <a:schemeClr val="tx1"/>
                </a:solidFill>
              </a:defRPr>
            </a:lvl2pPr>
            <a:lvl3pPr marL="438829" indent="-219416">
              <a:lnSpc>
                <a:spcPct val="110000"/>
              </a:lnSpc>
              <a:spcBef>
                <a:spcPts val="0"/>
              </a:spcBef>
              <a:defRPr sz="2400">
                <a:solidFill>
                  <a:schemeClr val="tx1"/>
                </a:solidFill>
              </a:defRPr>
            </a:lvl3pPr>
            <a:lvl4pPr marL="658246" indent="-21941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1"/>
            <a:ext cx="4953002" cy="3810000"/>
          </a:xfrm>
        </p:spPr>
        <p:txBody>
          <a:bodyPr/>
          <a:lstStyle>
            <a:lvl1pPr>
              <a:lnSpc>
                <a:spcPct val="110000"/>
              </a:lnSpc>
              <a:spcBef>
                <a:spcPts val="0"/>
              </a:spcBef>
              <a:defRPr sz="2400">
                <a:solidFill>
                  <a:schemeClr val="tx1"/>
                </a:solidFill>
              </a:defRPr>
            </a:lvl1pPr>
            <a:lvl2pPr marL="219416" indent="-219416">
              <a:lnSpc>
                <a:spcPct val="110000"/>
              </a:lnSpc>
              <a:spcBef>
                <a:spcPts val="0"/>
              </a:spcBef>
              <a:defRPr sz="2400">
                <a:solidFill>
                  <a:schemeClr val="tx1"/>
                </a:solidFill>
              </a:defRPr>
            </a:lvl2pPr>
            <a:lvl3pPr marL="438829" indent="-219416">
              <a:lnSpc>
                <a:spcPct val="110000"/>
              </a:lnSpc>
              <a:spcBef>
                <a:spcPts val="0"/>
              </a:spcBef>
              <a:defRPr sz="2400">
                <a:solidFill>
                  <a:schemeClr val="tx1"/>
                </a:solidFill>
              </a:defRPr>
            </a:lvl3pPr>
            <a:lvl4pPr marL="658246" indent="-21941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5" cy="403227"/>
          </a:xfrm>
        </p:spPr>
        <p:txBody>
          <a:bodyPr/>
          <a:lstStyle>
            <a:lvl1pPr>
              <a:defRPr sz="1400">
                <a:solidFill>
                  <a:schemeClr val="tx1"/>
                </a:solidFill>
              </a:defRPr>
            </a:lvl1pPr>
          </a:lstStyle>
          <a:p>
            <a:r>
              <a:rPr lang="en-US" dirty="0"/>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2"/>
            <a:ext cx="402335" cy="403227"/>
          </a:xfrm>
        </p:spPr>
        <p:txBody>
          <a:bodyPr/>
          <a:lstStyle>
            <a:lvl1pPr>
              <a:defRPr sz="1400">
                <a:solidFill>
                  <a:schemeClr val="tx1"/>
                </a:solidFill>
              </a:defRPr>
            </a:lvl1pPr>
          </a:lstStyle>
          <a:p>
            <a:r>
              <a:rPr lang="en-US" dirty="0"/>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3" y="576072"/>
            <a:ext cx="402335" cy="403227"/>
          </a:xfrm>
        </p:spPr>
        <p:txBody>
          <a:bodyPr/>
          <a:lstStyle>
            <a:lvl1pPr>
              <a:defRPr sz="1400">
                <a:solidFill>
                  <a:schemeClr val="tx1"/>
                </a:solidFill>
              </a:defRPr>
            </a:lvl1pPr>
          </a:lstStyle>
          <a:p>
            <a:r>
              <a:rPr lang="en-US" dirty="0"/>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2"/>
            <a:ext cx="402335" cy="403227"/>
          </a:xfrm>
        </p:spPr>
        <p:txBody>
          <a:bodyPr/>
          <a:lstStyle>
            <a:lvl1pPr>
              <a:defRPr sz="1400">
                <a:solidFill>
                  <a:schemeClr val="tx1"/>
                </a:solidFill>
              </a:defRPr>
            </a:lvl1pPr>
          </a:lstStyle>
          <a:p>
            <a:r>
              <a:rPr lang="en-US" dirty="0"/>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2"/>
            <a:ext cx="402335" cy="403227"/>
          </a:xfrm>
        </p:spPr>
        <p:txBody>
          <a:bodyPr/>
          <a:lstStyle>
            <a:lvl1pPr>
              <a:defRPr sz="1400">
                <a:solidFill>
                  <a:schemeClr val="tx1"/>
                </a:solidFill>
              </a:defRPr>
            </a:lvl1pPr>
          </a:lstStyle>
          <a:p>
            <a:r>
              <a:rPr lang="en-US" dirty="0"/>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3" y="6694632"/>
            <a:ext cx="402335" cy="403227"/>
          </a:xfrm>
        </p:spPr>
        <p:txBody>
          <a:bodyPr/>
          <a:lstStyle>
            <a:lvl1pPr>
              <a:defRPr sz="1400">
                <a:solidFill>
                  <a:schemeClr val="tx1"/>
                </a:solidFill>
              </a:defRPr>
            </a:lvl1pPr>
          </a:lstStyle>
          <a:p>
            <a:r>
              <a:rPr lang="en-US" dirty="0"/>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dirty="0"/>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3"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5999"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2"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2" y="566928"/>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798690581"/>
      </p:ext>
    </p:extLst>
  </p:cSld>
  <p:clrMapOvr>
    <a:masterClrMapping/>
  </p:clrMapOvr>
  <p:transition spd="med"/>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5" y="384051"/>
            <a:ext cx="11039475" cy="3413125"/>
          </a:xfrm>
        </p:spPr>
        <p:txBody>
          <a:bodyPr rIns="457200"/>
          <a:lstStyle>
            <a:lvl1pPr>
              <a:lnSpc>
                <a:spcPct val="100000"/>
              </a:lnSpc>
              <a:defRPr sz="6397">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499" y="576074"/>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4"/>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499" y="6667500"/>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0" y="6665978"/>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5999" y="6096002"/>
            <a:ext cx="0" cy="5905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2"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368833915"/>
      </p:ext>
    </p:extLst>
  </p:cSld>
  <p:clrMapOvr>
    <a:masterClrMapping/>
  </p:clrMapOvr>
  <p:transition spd="med"/>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5"/>
            <a:ext cx="4949823" cy="3413125"/>
          </a:xfrm>
        </p:spPr>
        <p:txBody>
          <a:bodyPr rIns="0"/>
          <a:lstStyle>
            <a:lvl1pPr>
              <a:lnSpc>
                <a:spcPct val="110000"/>
              </a:lnSpc>
              <a:defRPr sz="3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499" y="576074"/>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4"/>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499" y="6667500"/>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58" y="6667500"/>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2" cy="4954589"/>
          </a:xfrm>
        </p:spPr>
        <p:txBody>
          <a:bodyPr/>
          <a:lstStyle>
            <a:lvl1pPr>
              <a:spcBef>
                <a:spcPts val="0"/>
              </a:spcBef>
              <a:defRPr sz="2800">
                <a:solidFill>
                  <a:schemeClr val="tx1"/>
                </a:solidFill>
              </a:defRPr>
            </a:lvl1pPr>
            <a:lvl2pPr marL="255985" indent="-255985">
              <a:spcBef>
                <a:spcPts val="0"/>
              </a:spcBef>
              <a:defRPr sz="2800">
                <a:solidFill>
                  <a:schemeClr val="tx1"/>
                </a:solidFill>
              </a:defRPr>
            </a:lvl2pPr>
            <a:lvl3pPr marL="511969" indent="-255985">
              <a:spcBef>
                <a:spcPts val="0"/>
              </a:spcBef>
              <a:defRPr sz="2800">
                <a:solidFill>
                  <a:schemeClr val="tx1"/>
                </a:solidFill>
              </a:defRPr>
            </a:lvl3pPr>
            <a:lvl4pPr marL="767951" indent="-25598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5999" y="6096002"/>
            <a:ext cx="0" cy="5905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2" y="569915"/>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30746532"/>
      </p:ext>
    </p:extLst>
  </p:cSld>
  <p:clrMapOvr>
    <a:masterClrMapping/>
  </p:clrMapOvr>
  <p:transition spd="med"/>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3"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5" y="3429000"/>
            <a:ext cx="4956176" cy="8572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2" y="569916"/>
            <a:ext cx="11049001" cy="1257458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680952077"/>
      </p:ext>
    </p:extLst>
  </p:cSld>
  <p:clrMapOvr>
    <a:masterClrMapping/>
  </p:clrMapOvr>
  <p:transition spd="med"/>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3"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38885" y="12904631"/>
            <a:ext cx="273617" cy="246221"/>
          </a:xfrm>
          <a:prstGeom prst="rect">
            <a:avLst/>
          </a:prstGeom>
        </p:spPr>
        <p:txBody>
          <a:bodyPr/>
          <a:lstStyle/>
          <a:p>
            <a:fld id="{86CB4B4D-7CA3-9044-876B-883B54F8677D}" type="slidenum">
              <a:rPr lang="en-US" smtClean="0"/>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5" y="3429000"/>
            <a:ext cx="4956176" cy="8572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2" y="0"/>
            <a:ext cx="18291176"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747329105"/>
      </p:ext>
    </p:extLst>
  </p:cSld>
  <p:clrMapOvr>
    <a:masterClrMapping/>
  </p:clrMapOvr>
  <p:transition spd="med"/>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3"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38885" y="12904631"/>
            <a:ext cx="273617" cy="246221"/>
          </a:xfrm>
          <a:prstGeom prst="rect">
            <a:avLst/>
          </a:prstGeom>
        </p:spPr>
        <p:txBody>
          <a:bodyPr/>
          <a:lstStyle/>
          <a:p>
            <a:fld id="{86CB4B4D-7CA3-9044-876B-883B54F8677D}" type="slidenum">
              <a:rPr lang="en-US" smtClean="0"/>
              <a:t>‹#›</a:t>
            </a:fld>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5" y="3429000"/>
            <a:ext cx="4956176" cy="8572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dirty="0"/>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4" y="565155"/>
            <a:ext cx="17151350" cy="1257934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628729228"/>
      </p:ext>
    </p:extLst>
  </p:cSld>
  <p:clrMapOvr>
    <a:masterClrMapping/>
  </p:clrMapOvr>
  <p:transition spd="med"/>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1_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9"/>
            <a:ext cx="11045825"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3"/>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2" y="576073"/>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745657607"/>
      </p:ext>
    </p:extLst>
  </p:cSld>
  <p:clrMapOvr>
    <a:masterClrMapping/>
  </p:clrMapOvr>
  <p:transition spd="med"/>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1_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3" y="576073"/>
            <a:ext cx="4953000" cy="4573587"/>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6"/>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2" y="569916"/>
            <a:ext cx="4953000" cy="11431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513250582"/>
      </p:ext>
    </p:extLst>
  </p:cSld>
  <p:clrMapOvr>
    <a:masterClrMapping/>
  </p:clrMapOvr>
  <p:transition spd="med"/>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1_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384049"/>
            <a:ext cx="11039477"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3"/>
            <a:ext cx="495300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1" y="576073"/>
            <a:ext cx="495935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6"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270469062"/>
      </p:ext>
    </p:extLst>
  </p:cSld>
  <p:clrMapOvr>
    <a:masterClrMapping/>
  </p:clrMapOvr>
  <p:transition spd="med"/>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1_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576073"/>
            <a:ext cx="4949826" cy="4573587"/>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3"/>
            <a:ext cx="495300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1" y="576073"/>
            <a:ext cx="4959350" cy="1525587"/>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2" y="3429000"/>
            <a:ext cx="4953000" cy="8572501"/>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2" indent="-182882">
              <a:lnSpc>
                <a:spcPct val="110000"/>
              </a:lnSpc>
              <a:spcBef>
                <a:spcPts val="0"/>
              </a:spcBef>
              <a:defRPr sz="2000" b="0" i="0">
                <a:solidFill>
                  <a:schemeClr val="tx1"/>
                </a:solidFill>
                <a:latin typeface="IBM Plex Sans" panose="020B0503050203000203" pitchFamily="34" charset="0"/>
              </a:defRPr>
            </a:lvl2pPr>
            <a:lvl3pPr marL="365765" indent="-182882">
              <a:lnSpc>
                <a:spcPct val="110000"/>
              </a:lnSpc>
              <a:spcBef>
                <a:spcPts val="0"/>
              </a:spcBef>
              <a:defRPr sz="2000" b="0" i="0">
                <a:solidFill>
                  <a:schemeClr val="tx1"/>
                </a:solidFill>
                <a:latin typeface="IBM Plex Sans" panose="020B0503050203000203" pitchFamily="34" charset="0"/>
              </a:defRPr>
            </a:lvl3pPr>
            <a:lvl4pPr marL="548647" indent="-182882">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994875422"/>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lvl1pPr>
          </a:lstStyle>
          <a:p>
            <a:r>
              <a:rPr lang="en-US"/>
              <a:t>Click to edit Master title style</a:t>
            </a:r>
            <a:endParaRPr lang="en-US" dirty="0"/>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224878651"/>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2"/>
            <a:ext cx="4956175" cy="4573587"/>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a:xfrm>
            <a:off x="568324" y="1280423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954362297"/>
      </p:ext>
    </p:extLst>
  </p:cSld>
  <p:clrMapOvr>
    <a:masterClrMapping/>
  </p:clrMapOvr>
  <p:transition spd="med"/>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1_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384048"/>
            <a:ext cx="4949826"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1"/>
          </a:xfrm>
        </p:spPr>
        <p:txBody>
          <a:bodyPr/>
          <a:lstStyle>
            <a:lvl1pPr>
              <a:spcBef>
                <a:spcPts val="0"/>
              </a:spcBef>
              <a:defRPr sz="2800" b="0" i="0">
                <a:solidFill>
                  <a:schemeClr val="tx1"/>
                </a:solidFill>
                <a:latin typeface="IBM Plex Sans Light" panose="020B0403050203000203" pitchFamily="34" charset="0"/>
              </a:defRPr>
            </a:lvl1pPr>
            <a:lvl2pPr marL="256035" indent="-256035">
              <a:spcBef>
                <a:spcPts val="0"/>
              </a:spcBef>
              <a:defRPr sz="2800" b="0" i="0">
                <a:solidFill>
                  <a:schemeClr val="tx1"/>
                </a:solidFill>
                <a:latin typeface="IBM Plex Sans Light" panose="020B0403050203000203" pitchFamily="34" charset="0"/>
              </a:defRPr>
            </a:lvl2pPr>
            <a:lvl3pPr marL="512070" indent="-256035">
              <a:spcBef>
                <a:spcPts val="0"/>
              </a:spcBef>
              <a:defRPr sz="2800" b="0" i="0">
                <a:solidFill>
                  <a:schemeClr val="tx1"/>
                </a:solidFill>
                <a:latin typeface="IBM Plex Sans Light" panose="020B0403050203000203" pitchFamily="34" charset="0"/>
              </a:defRPr>
            </a:lvl3pPr>
            <a:lvl4pPr marL="768106" indent="-256035">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9" y="3429000"/>
            <a:ext cx="495300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7" y="3429000"/>
            <a:ext cx="4959350" cy="8572501"/>
          </a:xfrm>
        </p:spPr>
        <p:txBody>
          <a:bodyPr/>
          <a:lstStyle>
            <a:lvl1pPr>
              <a:spcBef>
                <a:spcPts val="0"/>
              </a:spcBef>
              <a:defRPr sz="2000" b="0" i="0">
                <a:solidFill>
                  <a:schemeClr val="tx1"/>
                </a:solidFill>
                <a:latin typeface="IBM Plex Sans" panose="020B0503050203000203" pitchFamily="34" charset="0"/>
              </a:defRPr>
            </a:lvl1pPr>
            <a:lvl2pPr marL="182882" indent="-182882">
              <a:spcBef>
                <a:spcPts val="0"/>
              </a:spcBef>
              <a:defRPr sz="2000" b="0" i="0">
                <a:solidFill>
                  <a:schemeClr val="tx1"/>
                </a:solidFill>
                <a:latin typeface="IBM Plex Sans" panose="020B0503050203000203" pitchFamily="34" charset="0"/>
              </a:defRPr>
            </a:lvl2pPr>
            <a:lvl3pPr marL="365765" indent="-182882">
              <a:spcBef>
                <a:spcPts val="0"/>
              </a:spcBef>
              <a:defRPr sz="2000" b="0" i="0">
                <a:solidFill>
                  <a:schemeClr val="tx1"/>
                </a:solidFill>
                <a:latin typeface="IBM Plex Sans" panose="020B0503050203000203" pitchFamily="34" charset="0"/>
              </a:defRPr>
            </a:lvl3pPr>
            <a:lvl4pPr marL="548647" indent="-182882">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6" cy="1141413"/>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499" y="576074"/>
            <a:ext cx="1216153" cy="1214461"/>
          </a:xfrm>
        </p:spPr>
        <p:txBody>
          <a:bodyPr anchor="ctr"/>
          <a:lstStyle>
            <a:lvl1pPr algn="ctr">
              <a:defRPr sz="1600">
                <a:solidFill>
                  <a:schemeClr val="tx1"/>
                </a:solidFill>
              </a:defRPr>
            </a:lvl1pPr>
          </a:lstStyle>
          <a:p>
            <a:r>
              <a:rPr lang="en-US" dirty="0"/>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1" y="576073"/>
            <a:ext cx="1217844"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dirty="0"/>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2"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55337052"/>
      </p:ext>
    </p:extLst>
  </p:cSld>
  <p:clrMapOvr>
    <a:masterClrMapping/>
  </p:clrMapOvr>
  <p:transition spd="med"/>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1_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4" y="2478024"/>
            <a:ext cx="6670674"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1"/>
            <a:ext cx="6667500"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3" y="8385048"/>
            <a:ext cx="6670676"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3" y="8382000"/>
            <a:ext cx="6667500" cy="3048000"/>
          </a:xfrm>
        </p:spPr>
        <p:txBody>
          <a:bodyPr/>
          <a:lstStyle>
            <a:lvl1pPr>
              <a:lnSpc>
                <a:spcPct val="100000"/>
              </a:lnSpc>
              <a:spcBef>
                <a:spcPts val="0"/>
              </a:spcBef>
              <a:defRPr sz="4400">
                <a:solidFill>
                  <a:schemeClr val="tx1"/>
                </a:solidFill>
              </a:defRPr>
            </a:lvl1pPr>
            <a:lvl2pPr marL="402341" indent="-402341">
              <a:lnSpc>
                <a:spcPct val="100000"/>
              </a:lnSpc>
              <a:spcBef>
                <a:spcPts val="0"/>
              </a:spcBef>
              <a:defRPr sz="4400">
                <a:solidFill>
                  <a:schemeClr val="tx1"/>
                </a:solidFill>
              </a:defRPr>
            </a:lvl2pPr>
            <a:lvl3pPr marL="804682" indent="-402341">
              <a:lnSpc>
                <a:spcPct val="100000"/>
              </a:lnSpc>
              <a:spcBef>
                <a:spcPts val="0"/>
              </a:spcBef>
              <a:defRPr sz="4400">
                <a:solidFill>
                  <a:schemeClr val="tx1"/>
                </a:solidFill>
              </a:defRPr>
            </a:lvl3pPr>
            <a:lvl4pPr marL="1115582" indent="-402341">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3"/>
            <a:ext cx="1216153" cy="1216152"/>
          </a:xfrm>
        </p:spPr>
        <p:txBody>
          <a:bodyPr anchor="ctr"/>
          <a:lstStyle>
            <a:lvl1pPr algn="ctr">
              <a:defRPr sz="1600"/>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499" y="576073"/>
            <a:ext cx="1216153" cy="1216152"/>
          </a:xfrm>
        </p:spPr>
        <p:txBody>
          <a:bodyPr anchor="ctr"/>
          <a:lstStyle>
            <a:lvl1pPr algn="ctr">
              <a:defRPr sz="1600"/>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3"/>
            <a:ext cx="1216153" cy="1216152"/>
          </a:xfrm>
        </p:spPr>
        <p:txBody>
          <a:bodyPr anchor="ctr"/>
          <a:lstStyle>
            <a:lvl1pPr algn="ctr">
              <a:defRPr sz="1600"/>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499" y="6477001"/>
            <a:ext cx="1216153" cy="1216152"/>
          </a:xfrm>
        </p:spPr>
        <p:txBody>
          <a:bodyPr anchor="ctr"/>
          <a:lstStyle>
            <a:lvl1pPr algn="ctr">
              <a:defRPr sz="1600"/>
            </a:lvl1pPr>
          </a:lstStyle>
          <a:p>
            <a:r>
              <a:rPr lang="en-US" dirty="0"/>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dirty="0"/>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2001"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693340137"/>
      </p:ext>
    </p:extLst>
  </p:cSld>
  <p:clrMapOvr>
    <a:masterClrMapping/>
  </p:clrMapOvr>
  <p:transition spd="med"/>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1_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7"/>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6" y="57607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6" cy="1141413"/>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246864520"/>
      </p:ext>
    </p:extLst>
  </p:cSld>
  <p:clrMapOvr>
    <a:masterClrMapping/>
  </p:clrMapOvr>
  <p:transition spd="med"/>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1_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9"/>
            <a:ext cx="11044238" cy="2276856"/>
          </a:xfrm>
        </p:spPr>
        <p:txBody>
          <a:bodyPr rIns="457200"/>
          <a:lstStyle>
            <a:lvl1pPr>
              <a:lnSpc>
                <a:spcPct val="110000"/>
              </a:lnSpc>
              <a:defRPr sz="64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6991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3"/>
            <a:ext cx="4956176"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471559400"/>
      </p:ext>
    </p:extLst>
  </p:cSld>
  <p:clrMapOvr>
    <a:masterClrMapping/>
  </p:clrMapOvr>
  <p:transition spd="med"/>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1_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3"/>
            <a:ext cx="4956176" cy="4573587"/>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4" y="665683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31722542"/>
      </p:ext>
    </p:extLst>
  </p:cSld>
  <p:clrMapOvr>
    <a:masterClrMapping/>
  </p:clrMapOvr>
  <p:transition spd="med"/>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1_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384049"/>
            <a:ext cx="11050588"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4" y="665683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2"/>
            <a:ext cx="4949826" cy="534491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293713947"/>
      </p:ext>
    </p:extLst>
  </p:cSld>
  <p:clrMapOvr>
    <a:masterClrMapping/>
  </p:clrMapOvr>
  <p:transition spd="med"/>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1_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576072"/>
            <a:ext cx="4949826" cy="4573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1"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8" y="576072"/>
            <a:ext cx="495300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2" y="6667503"/>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5" indent="-256035">
              <a:lnSpc>
                <a:spcPct val="110000"/>
              </a:lnSpc>
              <a:spcBef>
                <a:spcPts val="0"/>
              </a:spcBef>
              <a:defRPr sz="2800" b="0" i="0">
                <a:solidFill>
                  <a:schemeClr val="tx1"/>
                </a:solidFill>
                <a:latin typeface="IBM Plex Sans Light" panose="020B0403050203000203" pitchFamily="34" charset="0"/>
              </a:defRPr>
            </a:lvl2pPr>
            <a:lvl3pPr marL="512070" indent="-256035">
              <a:lnSpc>
                <a:spcPct val="110000"/>
              </a:lnSpc>
              <a:spcBef>
                <a:spcPts val="0"/>
              </a:spcBef>
              <a:defRPr sz="2800" b="0" i="0">
                <a:solidFill>
                  <a:schemeClr val="tx1"/>
                </a:solidFill>
                <a:latin typeface="IBM Plex Sans Light" panose="020B0403050203000203" pitchFamily="34" charset="0"/>
              </a:defRPr>
            </a:lvl3pPr>
            <a:lvl4pPr marL="768106" indent="-256035">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789309559"/>
      </p:ext>
    </p:extLst>
  </p:cSld>
  <p:clrMapOvr>
    <a:masterClrMapping/>
  </p:clrMapOvr>
  <p:transition spd="med"/>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1_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4" y="576072"/>
            <a:ext cx="4949826" cy="28590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1"/>
            <a:ext cx="4951413"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3" y="1333501"/>
            <a:ext cx="4953000"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2" y="1333501"/>
            <a:ext cx="4953000"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1"/>
            <a:ext cx="4951413"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499"/>
            <a:ext cx="4951413" cy="3792683"/>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2" y="7429501"/>
            <a:ext cx="4953000" cy="3810000"/>
          </a:xfrm>
        </p:spPr>
        <p:txBody>
          <a:bodyPr/>
          <a:lstStyle>
            <a:lvl1pPr>
              <a:lnSpc>
                <a:spcPct val="110000"/>
              </a:lnSpc>
              <a:spcBef>
                <a:spcPts val="0"/>
              </a:spcBef>
              <a:defRPr sz="2400">
                <a:solidFill>
                  <a:schemeClr val="tx1"/>
                </a:solidFill>
              </a:defRPr>
            </a:lvl1pPr>
            <a:lvl2pPr marL="219459" indent="-219459">
              <a:lnSpc>
                <a:spcPct val="110000"/>
              </a:lnSpc>
              <a:spcBef>
                <a:spcPts val="0"/>
              </a:spcBef>
              <a:defRPr sz="2400">
                <a:solidFill>
                  <a:schemeClr val="tx1"/>
                </a:solidFill>
              </a:defRPr>
            </a:lvl2pPr>
            <a:lvl3pPr marL="438917" indent="-219459">
              <a:lnSpc>
                <a:spcPct val="110000"/>
              </a:lnSpc>
              <a:spcBef>
                <a:spcPts val="0"/>
              </a:spcBef>
              <a:defRPr sz="2400">
                <a:solidFill>
                  <a:schemeClr val="tx1"/>
                </a:solidFill>
              </a:defRPr>
            </a:lvl3pPr>
            <a:lvl4pPr marL="658376" indent="-219459">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3"/>
            <a:ext cx="402335" cy="403224"/>
          </a:xfrm>
        </p:spPr>
        <p:txBody>
          <a:bodyPr/>
          <a:lstStyle>
            <a:lvl1pPr>
              <a:defRPr sz="1400">
                <a:solidFill>
                  <a:schemeClr val="tx1"/>
                </a:solidFill>
              </a:defRPr>
            </a:lvl1pPr>
          </a:lstStyle>
          <a:p>
            <a:r>
              <a:rPr lang="en-US" dirty="0"/>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3"/>
            <a:ext cx="402335" cy="403224"/>
          </a:xfrm>
        </p:spPr>
        <p:txBody>
          <a:bodyPr/>
          <a:lstStyle>
            <a:lvl1pPr>
              <a:defRPr sz="1400">
                <a:solidFill>
                  <a:schemeClr val="tx1"/>
                </a:solidFill>
              </a:defRPr>
            </a:lvl1pPr>
          </a:lstStyle>
          <a:p>
            <a:r>
              <a:rPr lang="en-US" dirty="0"/>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3"/>
            <a:ext cx="402335" cy="403224"/>
          </a:xfrm>
        </p:spPr>
        <p:txBody>
          <a:bodyPr/>
          <a:lstStyle>
            <a:lvl1pPr>
              <a:defRPr sz="1400">
                <a:solidFill>
                  <a:schemeClr val="tx1"/>
                </a:solidFill>
              </a:defRPr>
            </a:lvl1pPr>
          </a:lstStyle>
          <a:p>
            <a:r>
              <a:rPr lang="en-US" dirty="0"/>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3"/>
            <a:ext cx="402335" cy="403224"/>
          </a:xfrm>
        </p:spPr>
        <p:txBody>
          <a:bodyPr/>
          <a:lstStyle>
            <a:lvl1pPr>
              <a:defRPr sz="1400">
                <a:solidFill>
                  <a:schemeClr val="tx1"/>
                </a:solidFill>
              </a:defRPr>
            </a:lvl1pPr>
          </a:lstStyle>
          <a:p>
            <a:r>
              <a:rPr lang="en-US" dirty="0"/>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3"/>
            <a:ext cx="402335" cy="403224"/>
          </a:xfrm>
        </p:spPr>
        <p:txBody>
          <a:bodyPr/>
          <a:lstStyle>
            <a:lvl1pPr>
              <a:defRPr sz="1400">
                <a:solidFill>
                  <a:schemeClr val="tx1"/>
                </a:solidFill>
              </a:defRPr>
            </a:lvl1pPr>
          </a:lstStyle>
          <a:p>
            <a:r>
              <a:rPr lang="en-US" dirty="0"/>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3"/>
            <a:ext cx="402335" cy="403224"/>
          </a:xfrm>
        </p:spPr>
        <p:txBody>
          <a:bodyPr/>
          <a:lstStyle>
            <a:lvl1pPr>
              <a:defRPr sz="1400">
                <a:solidFill>
                  <a:schemeClr val="tx1"/>
                </a:solidFill>
              </a:defRPr>
            </a:lvl1pPr>
          </a:lstStyle>
          <a:p>
            <a:r>
              <a:rPr lang="en-US" dirty="0"/>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dirty="0"/>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3"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5999"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931133700"/>
      </p:ext>
    </p:extLst>
  </p:cSld>
  <p:clrMapOvr>
    <a:masterClrMapping/>
  </p:clrMapOvr>
  <p:transition spd="med"/>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1_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5"/>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6"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6"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3" y="6665976"/>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1"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5999" y="6096002"/>
            <a:ext cx="0" cy="5905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797025597"/>
      </p:ext>
    </p:extLst>
  </p:cSld>
  <p:clrMapOvr>
    <a:masterClrMapping/>
  </p:clrMapOvr>
  <p:transition spd="med"/>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1_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576072"/>
            <a:ext cx="4949826" cy="3413125"/>
          </a:xfrm>
        </p:spPr>
        <p:txBody>
          <a:bodyPr rIns="0"/>
          <a:lstStyle>
            <a:lvl1pPr>
              <a:lnSpc>
                <a:spcPct val="110000"/>
              </a:lnSpc>
              <a:defRPr sz="3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6" y="576072"/>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6"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2"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1" y="6667501"/>
            <a:ext cx="4953000" cy="4954587"/>
          </a:xfrm>
        </p:spPr>
        <p:txBody>
          <a:bodyPr/>
          <a:lstStyle>
            <a:lvl1pPr>
              <a:spcBef>
                <a:spcPts val="0"/>
              </a:spcBef>
              <a:defRPr sz="2800">
                <a:solidFill>
                  <a:schemeClr val="tx1"/>
                </a:solidFill>
              </a:defRPr>
            </a:lvl1pPr>
            <a:lvl2pPr marL="256035" indent="-256035">
              <a:spcBef>
                <a:spcPts val="0"/>
              </a:spcBef>
              <a:defRPr sz="2800">
                <a:solidFill>
                  <a:schemeClr val="tx1"/>
                </a:solidFill>
              </a:defRPr>
            </a:lvl2pPr>
            <a:lvl3pPr marL="512070" indent="-256035">
              <a:spcBef>
                <a:spcPts val="0"/>
              </a:spcBef>
              <a:defRPr sz="2800">
                <a:solidFill>
                  <a:schemeClr val="tx1"/>
                </a:solidFill>
              </a:defRPr>
            </a:lvl3pPr>
            <a:lvl4pPr marL="768106" indent="-256035">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6" y="6096000"/>
            <a:ext cx="2324417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5999" y="6096002"/>
            <a:ext cx="0" cy="590550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6"/>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9"/>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116673252"/>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a:xfrm>
            <a:off x="568324" y="1280423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57828484"/>
      </p:ext>
    </p:extLst>
  </p:cSld>
  <p:clrMapOvr>
    <a:masterClrMapping/>
  </p:clrMapOvr>
  <p:transition spd="med"/>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1_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6"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499" y="569915"/>
            <a:ext cx="11049001" cy="12574587"/>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754998726"/>
      </p:ext>
    </p:extLst>
  </p:cSld>
  <p:clrMapOvr>
    <a:masterClrMapping/>
  </p:clrMapOvr>
  <p:transition spd="med"/>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userDrawn="1">
  <p:cSld name="1_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6"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5999" y="0"/>
            <a:ext cx="18291176"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488139331"/>
      </p:ext>
    </p:extLst>
  </p:cSld>
  <p:clrMapOvr>
    <a:masterClrMapping/>
  </p:clrMapOvr>
  <p:transition spd="med"/>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1_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6" cy="8572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dirty="0"/>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2" y="565152"/>
            <a:ext cx="17151350" cy="1257934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68948926"/>
      </p:ext>
    </p:extLst>
  </p:cSld>
  <p:clrMapOvr>
    <a:masterClrMapping/>
  </p:clrMapOvr>
  <p:transition spd="med"/>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24387175"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392023443"/>
      </p:ext>
    </p:extLst>
  </p:cSld>
  <p:clrMapOvr>
    <a:masterClrMapping/>
  </p:clrMapOvr>
  <p:transition spd="med"/>
</p:sldLayout>
</file>

<file path=ppt/slideLayouts/slideLayout314.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38886" y="12904628"/>
            <a:ext cx="273614" cy="24622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6" y="569913"/>
            <a:ext cx="23244176" cy="12580936"/>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942559570"/>
      </p:ext>
    </p:extLst>
  </p:cSld>
  <p:clrMapOvr>
    <a:masterClrMapping/>
  </p:clrMapOvr>
  <p:transition spd="med"/>
</p:sldLayout>
</file>

<file path=ppt/slideLayouts/slideLayout315.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3"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1"/>
          </a:xfrm>
          <a:solidFill>
            <a:srgbClr val="E0E0E0"/>
          </a:solidFill>
        </p:spPr>
        <p:txBody>
          <a:bodyPr anchor="ctr"/>
          <a:lstStyle>
            <a:lvl1pPr marL="0" marR="0" indent="0" algn="ctr" defTabSz="243794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4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50" cy="2476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1"/>
          </a:xfrm>
          <a:solidFill>
            <a:srgbClr val="E0E0E0"/>
          </a:solidFill>
        </p:spPr>
        <p:txBody>
          <a:bodyPr anchor="ctr"/>
          <a:lstStyle>
            <a:lvl1pPr marL="0" marR="0" indent="0" algn="ctr" defTabSz="243794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4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3"/>
            <a:ext cx="5708650" cy="2476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dirty="0"/>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1"/>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50" cy="2476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1" y="6121400"/>
            <a:ext cx="2473325" cy="2476501"/>
          </a:xfrm>
          <a:solidFill>
            <a:srgbClr val="E0E0E0"/>
          </a:solidFill>
        </p:spPr>
        <p:txBody>
          <a:bodyPr anchor="ctr"/>
          <a:lstStyle>
            <a:lvl1pPr marL="0" marR="0" indent="0" algn="ctr" defTabSz="243794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4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7" y="6121400"/>
            <a:ext cx="5708650" cy="2476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1" y="9525000"/>
            <a:ext cx="2473325" cy="2476501"/>
          </a:xfrm>
          <a:solidFill>
            <a:srgbClr val="E0E0E0"/>
          </a:solidFill>
        </p:spPr>
        <p:txBody>
          <a:bodyPr anchor="ctr"/>
          <a:lstStyle>
            <a:lvl1pPr marL="0" marR="0" indent="0" algn="ctr" defTabSz="243794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4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7" y="9525003"/>
            <a:ext cx="5708650" cy="2476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1" y="2667000"/>
            <a:ext cx="2473325" cy="2476501"/>
          </a:xfrm>
          <a:solidFill>
            <a:srgbClr val="E0E0E0"/>
          </a:solidFill>
        </p:spPr>
        <p:txBody>
          <a:bodyPr anchor="ctr"/>
          <a:lstStyle>
            <a:lvl1pPr marL="0" marR="0" indent="0" algn="ctr" defTabSz="243794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4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7" y="2667000"/>
            <a:ext cx="5708650" cy="2476501"/>
          </a:xfrm>
        </p:spPr>
        <p:txBody>
          <a:bodyPr/>
          <a:lstStyle>
            <a:lvl1pPr>
              <a:lnSpc>
                <a:spcPct val="110000"/>
              </a:lnSpc>
              <a:spcBef>
                <a:spcPts val="0"/>
              </a:spcBef>
              <a:defRPr sz="2800">
                <a:solidFill>
                  <a:schemeClr val="tx1"/>
                </a:solidFill>
              </a:defRPr>
            </a:lvl1pPr>
            <a:lvl2pPr marL="255985" indent="-255985">
              <a:lnSpc>
                <a:spcPct val="110000"/>
              </a:lnSpc>
              <a:spcBef>
                <a:spcPts val="0"/>
              </a:spcBef>
              <a:defRPr sz="2800">
                <a:solidFill>
                  <a:schemeClr val="tx1"/>
                </a:solidFill>
              </a:defRPr>
            </a:lvl2pPr>
            <a:lvl3pPr marL="511969" indent="-255985">
              <a:lnSpc>
                <a:spcPct val="110000"/>
              </a:lnSpc>
              <a:spcBef>
                <a:spcPts val="0"/>
              </a:spcBef>
              <a:defRPr sz="2800">
                <a:solidFill>
                  <a:schemeClr val="tx1"/>
                </a:solidFill>
              </a:defRPr>
            </a:lvl3pPr>
            <a:lvl4pPr marL="767951" indent="-25598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566517002"/>
      </p:ext>
    </p:extLst>
  </p:cSld>
  <p:clrMapOvr>
    <a:masterClrMapping/>
  </p:clrMapOvr>
  <p:transition spd="med"/>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userDrawn="1">
  <p:cSld name="1_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2"/>
            <a:ext cx="4949826" cy="1525589"/>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dirty="0"/>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1"/>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1" y="61214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7" y="61214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1" y="95250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7" y="9525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1" y="2667000"/>
            <a:ext cx="2473325" cy="2476501"/>
          </a:xfrm>
          <a:solidFill>
            <a:srgbClr val="E0E0E0"/>
          </a:solidFill>
        </p:spPr>
        <p:txBody>
          <a:bodyPr anchor="ctr"/>
          <a:lstStyle>
            <a:lvl1pPr marL="0" marR="0" indent="0" algn="ctr" defTabSz="243843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3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7" y="2667000"/>
            <a:ext cx="5708650" cy="2476501"/>
          </a:xfrm>
        </p:spPr>
        <p:txBody>
          <a:bodyPr/>
          <a:lstStyle>
            <a:lvl1pPr>
              <a:lnSpc>
                <a:spcPct val="110000"/>
              </a:lnSpc>
              <a:spcBef>
                <a:spcPts val="0"/>
              </a:spcBef>
              <a:defRPr sz="2800">
                <a:solidFill>
                  <a:schemeClr val="tx1"/>
                </a:solidFill>
              </a:defRPr>
            </a:lvl1pPr>
            <a:lvl2pPr marL="256035" indent="-256035">
              <a:lnSpc>
                <a:spcPct val="110000"/>
              </a:lnSpc>
              <a:spcBef>
                <a:spcPts val="0"/>
              </a:spcBef>
              <a:defRPr sz="2800">
                <a:solidFill>
                  <a:schemeClr val="tx1"/>
                </a:solidFill>
              </a:defRPr>
            </a:lvl2pPr>
            <a:lvl3pPr marL="512070" indent="-256035">
              <a:lnSpc>
                <a:spcPct val="110000"/>
              </a:lnSpc>
              <a:spcBef>
                <a:spcPts val="0"/>
              </a:spcBef>
              <a:defRPr sz="2800">
                <a:solidFill>
                  <a:schemeClr val="tx1"/>
                </a:solidFill>
              </a:defRPr>
            </a:lvl3pPr>
            <a:lvl4pPr marL="768106" indent="-256035">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524882957"/>
      </p:ext>
    </p:extLst>
  </p:cSld>
  <p:clrMapOvr>
    <a:masterClrMapping/>
  </p:clrMapOvr>
  <p:transition spd="med"/>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3"/>
            <a:ext cx="4949826" cy="45735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6"/>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dirty="0"/>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285353161"/>
      </p:ext>
    </p:extLst>
  </p:cSld>
  <p:clrMapOvr>
    <a:masterClrMapping/>
  </p:clrMapOvr>
  <p:transition spd="med"/>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5" y="384048"/>
            <a:ext cx="4956176" cy="2859088"/>
          </a:xfrm>
        </p:spPr>
        <p:txBody>
          <a:bodyPr/>
          <a:lstStyle>
            <a:lvl1pPr>
              <a:lnSpc>
                <a:spcPct val="90000"/>
              </a:lnSpc>
              <a:spcBef>
                <a:spcPts val="0"/>
              </a:spcBef>
              <a:defRPr sz="6397">
                <a:solidFill>
                  <a:schemeClr val="tx2"/>
                </a:solidFill>
              </a:defRPr>
            </a:lvl1pPr>
            <a:lvl2pPr>
              <a:lnSpc>
                <a:spcPct val="100000"/>
              </a:lnSpc>
              <a:spcBef>
                <a:spcPts val="0"/>
              </a:spcBef>
              <a:defRPr sz="6397">
                <a:solidFill>
                  <a:schemeClr val="tx1"/>
                </a:solidFill>
              </a:defRPr>
            </a:lvl2pPr>
            <a:lvl3pPr>
              <a:lnSpc>
                <a:spcPct val="100000"/>
              </a:lnSpc>
              <a:spcBef>
                <a:spcPts val="0"/>
              </a:spcBef>
              <a:defRPr sz="6397">
                <a:solidFill>
                  <a:schemeClr val="tx1"/>
                </a:solidFill>
              </a:defRPr>
            </a:lvl3pPr>
            <a:lvl4pPr>
              <a:lnSpc>
                <a:spcPct val="100000"/>
              </a:lnSpc>
              <a:spcBef>
                <a:spcPts val="0"/>
              </a:spcBef>
              <a:defRPr sz="6397">
                <a:solidFill>
                  <a:schemeClr val="tx1"/>
                </a:solidFill>
              </a:defRPr>
            </a:lvl4pPr>
            <a:lvl5pPr>
              <a:lnSpc>
                <a:spcPct val="100000"/>
              </a:lnSpc>
              <a:spcBef>
                <a:spcPts val="0"/>
              </a:spcBef>
              <a:defRPr sz="6397">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8" y="569915"/>
            <a:ext cx="4953002" cy="11431589"/>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6" indent="-146276">
              <a:lnSpc>
                <a:spcPct val="120000"/>
              </a:lnSpc>
              <a:spcBef>
                <a:spcPts val="0"/>
              </a:spcBef>
              <a:defRPr sz="1600" b="0" i="0">
                <a:solidFill>
                  <a:schemeClr val="tx1"/>
                </a:solidFill>
                <a:latin typeface="IBM Plex Sans" panose="020B0503050203000203" pitchFamily="34" charset="0"/>
              </a:defRPr>
            </a:lvl2pPr>
            <a:lvl3pPr marL="292553" indent="-146276">
              <a:lnSpc>
                <a:spcPct val="120000"/>
              </a:lnSpc>
              <a:spcBef>
                <a:spcPts val="0"/>
              </a:spcBef>
              <a:defRPr sz="1600" b="0" i="0">
                <a:solidFill>
                  <a:schemeClr val="tx1"/>
                </a:solidFill>
                <a:latin typeface="IBM Plex Sans" panose="020B0503050203000203" pitchFamily="34" charset="0"/>
              </a:defRPr>
            </a:lvl3pPr>
            <a:lvl4pPr marL="438829" indent="-14627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85799991"/>
      </p:ext>
    </p:extLst>
  </p:cSld>
  <p:clrMapOvr>
    <a:masterClrMapping/>
  </p:clrMapOvr>
  <p:transition spd="med"/>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1_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6" cy="2859088"/>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2" y="569916"/>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530363198"/>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56056091"/>
      </p:ext>
    </p:extLst>
  </p:cSld>
  <p:clrMapOvr>
    <a:masterClrMapping/>
  </p:clrMapOvr>
  <p:transition spd="med"/>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4" y="576073"/>
            <a:ext cx="4949826"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988746808"/>
      </p:ext>
    </p:extLst>
  </p:cSld>
  <p:clrMapOvr>
    <a:masterClrMapping/>
  </p:clrMapOvr>
  <p:transition spd="med"/>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5" y="384048"/>
            <a:ext cx="4956176" cy="2859088"/>
          </a:xfrm>
        </p:spPr>
        <p:txBody>
          <a:bodyPr/>
          <a:lstStyle>
            <a:lvl1pPr>
              <a:lnSpc>
                <a:spcPct val="90000"/>
              </a:lnSpc>
              <a:spcBef>
                <a:spcPts val="0"/>
              </a:spcBef>
              <a:defRPr sz="6397">
                <a:solidFill>
                  <a:schemeClr val="tx2"/>
                </a:solidFill>
              </a:defRPr>
            </a:lvl1pPr>
            <a:lvl2pPr>
              <a:lnSpc>
                <a:spcPct val="100000"/>
              </a:lnSpc>
              <a:spcBef>
                <a:spcPts val="0"/>
              </a:spcBef>
              <a:defRPr sz="6397">
                <a:solidFill>
                  <a:schemeClr val="tx1"/>
                </a:solidFill>
              </a:defRPr>
            </a:lvl2pPr>
            <a:lvl3pPr>
              <a:lnSpc>
                <a:spcPct val="100000"/>
              </a:lnSpc>
              <a:spcBef>
                <a:spcPts val="0"/>
              </a:spcBef>
              <a:defRPr sz="6397">
                <a:solidFill>
                  <a:schemeClr val="tx1"/>
                </a:solidFill>
              </a:defRPr>
            </a:lvl3pPr>
            <a:lvl4pPr>
              <a:lnSpc>
                <a:spcPct val="100000"/>
              </a:lnSpc>
              <a:spcBef>
                <a:spcPts val="0"/>
              </a:spcBef>
              <a:defRPr sz="6397">
                <a:solidFill>
                  <a:schemeClr val="tx1"/>
                </a:solidFill>
              </a:defRPr>
            </a:lvl4pPr>
            <a:lvl5pPr>
              <a:lnSpc>
                <a:spcPct val="100000"/>
              </a:lnSpc>
              <a:spcBef>
                <a:spcPts val="0"/>
              </a:spcBef>
              <a:defRPr sz="6397">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8" y="569915"/>
            <a:ext cx="4953002" cy="11431589"/>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6" indent="-146276">
              <a:lnSpc>
                <a:spcPct val="120000"/>
              </a:lnSpc>
              <a:spcBef>
                <a:spcPts val="0"/>
              </a:spcBef>
              <a:defRPr sz="1600" b="0" i="0">
                <a:solidFill>
                  <a:schemeClr val="tx1"/>
                </a:solidFill>
                <a:latin typeface="IBM Plex Sans" panose="020B0503050203000203" pitchFamily="34" charset="0"/>
              </a:defRPr>
            </a:lvl2pPr>
            <a:lvl3pPr marL="292553" indent="-146276">
              <a:lnSpc>
                <a:spcPct val="120000"/>
              </a:lnSpc>
              <a:spcBef>
                <a:spcPts val="0"/>
              </a:spcBef>
              <a:defRPr sz="1600" b="0" i="0">
                <a:solidFill>
                  <a:schemeClr val="tx1"/>
                </a:solidFill>
                <a:latin typeface="IBM Plex Sans" panose="020B0503050203000203" pitchFamily="34" charset="0"/>
              </a:defRPr>
            </a:lvl3pPr>
            <a:lvl4pPr marL="438829" indent="-14627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7"/>
            <a:ext cx="4956176" cy="381000"/>
          </a:xfrm>
        </p:spPr>
        <p:txBody>
          <a:bodyPr/>
          <a:lstStyle/>
          <a:p>
            <a:endParaRPr lang="en-US" dirty="0"/>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499" y="569915"/>
            <a:ext cx="4953002" cy="11431589"/>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6" indent="-146276">
              <a:lnSpc>
                <a:spcPct val="120000"/>
              </a:lnSpc>
              <a:spcBef>
                <a:spcPts val="0"/>
              </a:spcBef>
              <a:defRPr sz="1600" b="0" i="0">
                <a:solidFill>
                  <a:schemeClr val="tx1"/>
                </a:solidFill>
                <a:latin typeface="IBM Plex Sans" panose="020B0503050203000203" pitchFamily="34" charset="0"/>
              </a:defRPr>
            </a:lvl2pPr>
            <a:lvl3pPr marL="292553" indent="-146276">
              <a:lnSpc>
                <a:spcPct val="120000"/>
              </a:lnSpc>
              <a:spcBef>
                <a:spcPts val="0"/>
              </a:spcBef>
              <a:defRPr sz="1600" b="0" i="0">
                <a:solidFill>
                  <a:schemeClr val="tx1"/>
                </a:solidFill>
                <a:latin typeface="IBM Plex Sans" panose="020B0503050203000203" pitchFamily="34" charset="0"/>
              </a:defRPr>
            </a:lvl3pPr>
            <a:lvl4pPr marL="438829" indent="-14627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38885" y="12938842"/>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279491809"/>
      </p:ext>
    </p:extLst>
  </p:cSld>
  <p:clrMapOvr>
    <a:masterClrMapping/>
  </p:clrMapOvr>
  <p:transition spd="med"/>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userDrawn="1">
  <p:cSld name="1_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6" cy="2859088"/>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2" y="569916"/>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7"/>
            <a:ext cx="4956176" cy="381000"/>
          </a:xfrm>
        </p:spPr>
        <p:txBody>
          <a:bodyPr/>
          <a:lstStyle/>
          <a:p>
            <a:endParaRPr lang="en-US" dirty="0"/>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6"/>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6" indent="-146306">
              <a:lnSpc>
                <a:spcPct val="120000"/>
              </a:lnSpc>
              <a:spcBef>
                <a:spcPts val="0"/>
              </a:spcBef>
              <a:defRPr sz="1600" b="0" i="0">
                <a:solidFill>
                  <a:schemeClr val="tx1"/>
                </a:solidFill>
                <a:latin typeface="IBM Plex Sans" panose="020B0503050203000203" pitchFamily="34" charset="0"/>
              </a:defRPr>
            </a:lvl2pPr>
            <a:lvl3pPr marL="292612" indent="-146306">
              <a:lnSpc>
                <a:spcPct val="120000"/>
              </a:lnSpc>
              <a:spcBef>
                <a:spcPts val="0"/>
              </a:spcBef>
              <a:defRPr sz="1600" b="0" i="0">
                <a:solidFill>
                  <a:schemeClr val="tx1"/>
                </a:solidFill>
                <a:latin typeface="IBM Plex Sans" panose="020B0503050203000203" pitchFamily="34" charset="0"/>
              </a:defRPr>
            </a:lvl3pPr>
            <a:lvl4pPr marL="438917" indent="-146306">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38885" y="12938839"/>
            <a:ext cx="273617"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32299073"/>
      </p:ext>
    </p:extLst>
  </p:cSld>
  <p:clrMapOvr>
    <a:masterClrMapping/>
  </p:clrMapOvr>
  <p:transition spd="med"/>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2" y="6168463"/>
            <a:ext cx="3456431" cy="1379080"/>
          </a:xfrm>
          <a:prstGeom prst="rect">
            <a:avLst/>
          </a:prstGeom>
        </p:spPr>
      </p:pic>
    </p:spTree>
    <p:extLst>
      <p:ext uri="{BB962C8B-B14F-4D97-AF65-F5344CB8AC3E}">
        <p14:creationId xmlns:p14="http://schemas.microsoft.com/office/powerpoint/2010/main" val="2173701646"/>
      </p:ext>
    </p:extLst>
  </p:cSld>
  <p:clrMapOvr>
    <a:masterClrMapping/>
  </p:clrMapOvr>
  <p:transition spd="med"/>
</p:sldLayout>
</file>

<file path=ppt/slideLayouts/slideLayout324.xml><?xml version="1.0" encoding="utf-8"?>
<p:sldLayout xmlns:a="http://schemas.openxmlformats.org/drawingml/2006/main" xmlns:r="http://schemas.openxmlformats.org/officeDocument/2006/relationships" xmlns:p="http://schemas.openxmlformats.org/presentationml/2006/main"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endParaRPr lang="en-US" dirty="0"/>
          </a:p>
        </p:txBody>
      </p:sp>
      <p:sp>
        <p:nvSpPr>
          <p:cNvPr id="6" name="Text Placeholder"/>
          <p:cNvSpPr>
            <a:spLocks noGrp="1"/>
          </p:cNvSpPr>
          <p:nvPr>
            <p:ph type="body" sz="quarter" idx="12"/>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6706473" y="3316224"/>
            <a:ext cx="17071023"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dirty="0"/>
              <a:t>Group Name / DOC ID / Month XX, 2022 / © 2022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61852599"/>
      </p:ext>
    </p:extLst>
  </p:cSld>
  <p:clrMapOvr>
    <a:masterClrMapping/>
  </p:clrMapOvr>
</p:sldLayout>
</file>

<file path=ppt/slideLayouts/slideLayout325.xml><?xml version="1.0" encoding="utf-8"?>
<p:sldLayout xmlns:a="http://schemas.openxmlformats.org/drawingml/2006/main" xmlns:r="http://schemas.openxmlformats.org/officeDocument/2006/relationships" xmlns:p="http://schemas.openxmlformats.org/presentationml/2006/main"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dirty="0"/>
              <a:t>Group Name / DOC ID / Month XX, 2022 / © 2022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642325008"/>
      </p:ext>
    </p:extLst>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85292" y="585216"/>
            <a:ext cx="11023003" cy="2145792"/>
          </a:xfrm>
        </p:spPr>
        <p:txBody>
          <a:bodyPr/>
          <a:lstStyle>
            <a:lvl1pPr>
              <a:defRPr sz="4267"/>
            </a:lvl1pPr>
          </a:lstStyle>
          <a:p>
            <a:r>
              <a:rPr lang="en-US" dirty="0"/>
              <a:t>Click to edit Master title style</a:t>
            </a:r>
          </a:p>
        </p:txBody>
      </p:sp>
      <p:sp>
        <p:nvSpPr>
          <p:cNvPr id="6" name="Text Placeholder"/>
          <p:cNvSpPr>
            <a:spLocks noGrp="1"/>
          </p:cNvSpPr>
          <p:nvPr>
            <p:ph type="body" sz="quarter" idx="12"/>
          </p:nvPr>
        </p:nvSpPr>
        <p:spPr>
          <a:xfrm>
            <a:off x="365807" y="3023616"/>
            <a:ext cx="11218101" cy="8965184"/>
          </a:xfrm>
        </p:spPr>
        <p:txBody>
          <a:bodyPr/>
          <a:lstStyle>
            <a:lvl1pPr>
              <a:lnSpc>
                <a:spcPct val="90000"/>
              </a:lnSpc>
              <a:defRPr sz="25600" b="0"/>
            </a:lvl1pPr>
          </a:lstStyle>
          <a:p>
            <a:pPr lvl="0"/>
            <a:r>
              <a:rPr lang="en-US" dirty="0"/>
              <a:t>Click to edit Master text styles</a:t>
            </a:r>
          </a:p>
        </p:txBody>
      </p:sp>
      <p:sp>
        <p:nvSpPr>
          <p:cNvPr id="7" name="Picture Placeholder"/>
          <p:cNvSpPr>
            <a:spLocks noGrp="1"/>
          </p:cNvSpPr>
          <p:nvPr>
            <p:ph type="pic" sz="quarter" idx="13"/>
          </p:nvPr>
        </p:nvSpPr>
        <p:spPr>
          <a:xfrm>
            <a:off x="12193587" y="0"/>
            <a:ext cx="12193588" cy="13716000"/>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Group Name / DOC ID / Month XX, 2021 / © 2021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13180117"/>
      </p:ext>
    </p:extLst>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62880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3084416544"/>
      </p:ext>
    </p:extLst>
  </p:cSld>
  <p:clrMapOvr>
    <a:masterClrMapping/>
  </p:clrMapOvr>
  <p:transition spd="med"/>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0" marR="0" indent="0" algn="l" defTabSz="914218"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3301948983"/>
      </p:ext>
    </p:extLst>
  </p:cSld>
  <p:clrMapOvr>
    <a:masterClrMapping/>
  </p:clrMapOvr>
  <p:transition spd="med"/>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lvl1pPr>
          </a:lstStyle>
          <a:p>
            <a:r>
              <a:rPr lang="en-US"/>
              <a:t>Click to edit Master title style</a:t>
            </a:r>
            <a:endParaRPr lang="en-US" dirty="0"/>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3366639980"/>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5" cy="2859087"/>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24" name="Straight Connector 23" descr="Vertical column divider">
            <a:extLst>
              <a:ext uri="{FF2B5EF4-FFF2-40B4-BE49-F238E27FC236}">
                <a16:creationId xmlns:a16="http://schemas.microsoft.com/office/drawing/2014/main" id="{B5CBE6E3-0E18-8A57-578D-D314948AF14F}"/>
              </a:ext>
              <a:ext uri="{C183D7F6-B498-43B3-948B-1728B52AA6E4}">
                <adec:decorative xmlns:adec="http://schemas.microsoft.com/office/drawing/2017/decorative" val="0"/>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p:spPr>
        <p:txBody>
          <a:bodyPr/>
          <a:lstStyle>
            <a:lvl1pPr>
              <a:defRPr sz="1400">
                <a:solidFill>
                  <a:schemeClr val="tx1"/>
                </a:solidFill>
              </a:defRPr>
            </a:lvl1pPr>
          </a:lstStyle>
          <a:p>
            <a:r>
              <a:rPr lang="en-US" dirty="0"/>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p:spPr>
        <p:txBody>
          <a:bodyPr/>
          <a:lstStyle>
            <a:lvl1pPr>
              <a:defRPr sz="1400">
                <a:solidFill>
                  <a:schemeClr val="tx1"/>
                </a:solidFill>
              </a:defRPr>
            </a:lvl1pPr>
          </a:lstStyle>
          <a:p>
            <a:r>
              <a:rPr lang="en-US"/>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p:spPr>
        <p:txBody>
          <a:bodyPr/>
          <a:lstStyle>
            <a:lvl1pPr>
              <a:defRPr sz="1400">
                <a:solidFill>
                  <a:schemeClr val="tx1"/>
                </a:solidFill>
              </a:defRPr>
            </a:lvl1pPr>
          </a:lstStyle>
          <a:p>
            <a:r>
              <a:rPr lang="en-US"/>
              <a:t>Icon</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3" name="Straight Connector 22" descr="Horizontal row divider">
            <a:extLst>
              <a:ext uri="{FF2B5EF4-FFF2-40B4-BE49-F238E27FC236}">
                <a16:creationId xmlns:a16="http://schemas.microsoft.com/office/drawing/2014/main" id="{252CDB94-BA57-B58F-95F0-D406FE34BB40}"/>
              </a:ext>
              <a:ext uri="{C183D7F6-B498-43B3-948B-1728B52AA6E4}">
                <adec:decorative xmlns:adec="http://schemas.microsoft.com/office/drawing/2017/decorative" val="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p:spPr>
        <p:txBody>
          <a:bodyPr/>
          <a:lstStyle>
            <a:lvl1pPr>
              <a:defRPr sz="1400">
                <a:solidFill>
                  <a:schemeClr val="tx1"/>
                </a:solidFill>
              </a:defRPr>
            </a:lvl1pPr>
          </a:lstStyle>
          <a:p>
            <a:r>
              <a:rPr lang="en-US"/>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p:spPr>
        <p:txBody>
          <a:bodyPr/>
          <a:lstStyle>
            <a:lvl1pPr>
              <a:defRPr sz="1400">
                <a:solidFill>
                  <a:schemeClr val="tx1"/>
                </a:solidFill>
              </a:defRPr>
            </a:lvl1pPr>
          </a:lstStyle>
          <a:p>
            <a:r>
              <a:rPr lang="en-US"/>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1" y="7429500"/>
            <a:ext cx="4951413" cy="3792682"/>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p:spPr>
        <p:txBody>
          <a:bodyPr/>
          <a:lstStyle>
            <a:lvl1pPr>
              <a:defRPr sz="1400">
                <a:solidFill>
                  <a:schemeClr val="tx1"/>
                </a:solidFill>
              </a:defRPr>
            </a:lvl1pPr>
          </a:lstStyle>
          <a:p>
            <a:r>
              <a:rPr lang="en-US"/>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a:xfrm>
            <a:off x="568324" y="12804235"/>
            <a:ext cx="4956176" cy="381000"/>
          </a:xfrm>
          <a:prstGeom prst="rect">
            <a:avLst/>
          </a:prstGeom>
        </p:spPr>
        <p:txBody>
          <a:bodyPr/>
          <a:lstStyle/>
          <a:p>
            <a:endParaRPr lang="en-US"/>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654205542"/>
      </p:ext>
    </p:extLst>
  </p:cSld>
  <p:clrMapOvr>
    <a:masterClrMapping/>
  </p:clrMapOvr>
  <p:transition spd="med"/>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9"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1742133155"/>
      </p:ext>
    </p:extLst>
  </p:cSld>
  <p:clrMapOvr>
    <a:masterClrMapping/>
  </p:clrMapOvr>
  <p:transition spd="med"/>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384048"/>
            <a:ext cx="10101071" cy="10479088"/>
          </a:xfrm>
        </p:spPr>
        <p:txBody>
          <a:bodyPr/>
          <a:lstStyle>
            <a:lvl1pPr>
              <a:lnSpc>
                <a:spcPct val="100000"/>
              </a:lnSpc>
              <a:defRPr sz="8598">
                <a:solidFill>
                  <a:schemeClr val="tx2"/>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2888578387"/>
      </p:ext>
    </p:extLst>
  </p:cSld>
  <p:clrMapOvr>
    <a:masterClrMapping/>
  </p:clrMapOvr>
  <p:transition spd="med"/>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1527048"/>
            <a:ext cx="10099675" cy="9337676"/>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3"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542095939"/>
      </p:ext>
    </p:extLst>
  </p:cSld>
  <p:clrMapOvr>
    <a:masterClrMapping/>
  </p:clrMapOvr>
  <p:transition spd="med"/>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4956175" cy="4573588"/>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4"/>
            <a:ext cx="4953001"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6" y="569914"/>
            <a:ext cx="4949824"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2093981512"/>
      </p:ext>
    </p:extLst>
  </p:cSld>
  <p:clrMapOvr>
    <a:masterClrMapping/>
  </p:clrMapOvr>
  <p:transition spd="med"/>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2859088"/>
          </a:xfrm>
        </p:spPr>
        <p:txBody>
          <a:bodyPr rIns="457200"/>
          <a:lstStyle>
            <a:lvl1pPr>
              <a:lnSpc>
                <a:spcPct val="100000"/>
              </a:lnSpc>
              <a:defRPr sz="6398">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2834987561"/>
      </p:ext>
    </p:extLst>
  </p:cSld>
  <p:clrMapOvr>
    <a:masterClrMapping/>
  </p:clrMapOvr>
  <p:transition spd="med"/>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6" y="420624"/>
            <a:ext cx="17141826" cy="8191500"/>
          </a:xfrm>
        </p:spPr>
        <p:txBody>
          <a:bodyPr/>
          <a:lstStyle>
            <a:lvl1pPr>
              <a:defRPr sz="17196"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1605773667"/>
      </p:ext>
    </p:extLst>
  </p:cSld>
  <p:clrMapOvr>
    <a:masterClrMapping/>
  </p:clrMapOvr>
  <p:transition spd="med"/>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3" y="384048"/>
            <a:ext cx="9909174" cy="2859088"/>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4" cy="8574088"/>
          </a:xfrm>
        </p:spPr>
        <p:txBody>
          <a:bodyPr/>
          <a:lstStyle>
            <a:lvl1pPr>
              <a:lnSpc>
                <a:spcPct val="100000"/>
              </a:lnSpc>
              <a:spcBef>
                <a:spcPts val="0"/>
              </a:spcBef>
              <a:defRPr sz="6398">
                <a:solidFill>
                  <a:schemeClr val="tx2"/>
                </a:solidFill>
              </a:defRPr>
            </a:lvl1pPr>
            <a:lvl2pPr marL="585098" indent="-585098">
              <a:lnSpc>
                <a:spcPct val="100000"/>
              </a:lnSpc>
              <a:spcBef>
                <a:spcPts val="0"/>
              </a:spcBef>
              <a:defRPr sz="6398">
                <a:solidFill>
                  <a:schemeClr val="tx2"/>
                </a:solidFill>
              </a:defRPr>
            </a:lvl2pPr>
            <a:lvl3pPr marL="1097060" indent="-585098">
              <a:lnSpc>
                <a:spcPct val="100000"/>
              </a:lnSpc>
              <a:spcBef>
                <a:spcPts val="0"/>
              </a:spcBef>
              <a:defRPr sz="6398">
                <a:solidFill>
                  <a:schemeClr val="tx2"/>
                </a:solidFill>
              </a:defRPr>
            </a:lvl3pPr>
            <a:lvl4pPr marL="1755296">
              <a:lnSpc>
                <a:spcPct val="100000"/>
              </a:lnSpc>
              <a:spcBef>
                <a:spcPts val="0"/>
              </a:spcBef>
              <a:defRPr sz="6398">
                <a:solidFill>
                  <a:schemeClr val="tx2"/>
                </a:solidFill>
              </a:defRPr>
            </a:lvl4pPr>
            <a:lvl5pPr>
              <a:lnSpc>
                <a:spcPct val="100000"/>
              </a:lnSpc>
              <a:spcBef>
                <a:spcPts val="0"/>
              </a:spcBef>
              <a:defRPr sz="6398"/>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770541432"/>
      </p:ext>
    </p:extLst>
  </p:cSld>
  <p:clrMapOvr>
    <a:masterClrMapping/>
  </p:clrMapOvr>
  <p:transition spd="med"/>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1" cy="97170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171959439"/>
      </p:ext>
    </p:extLst>
  </p:cSld>
  <p:clrMapOvr>
    <a:masterClrMapping/>
  </p:clrMapOvr>
  <p:transition spd="med"/>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9"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1" y="9296400"/>
            <a:ext cx="11049000"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dirty="0"/>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4" y="576072"/>
            <a:ext cx="7623174"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8"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949466800"/>
      </p:ext>
    </p:extLst>
  </p:cSld>
  <p:clrMapOvr>
    <a:masterClrMapping/>
  </p:clrMapOvr>
  <p:transition spd="med"/>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5" y="426482"/>
            <a:ext cx="4949824" cy="1906588"/>
          </a:xfrm>
        </p:spPr>
        <p:txBody>
          <a:bodyPr/>
          <a:lstStyle>
            <a:lvl1pPr>
              <a:lnSpc>
                <a:spcPct val="90000"/>
              </a:lnSpc>
              <a:defRPr sz="12998">
                <a:solidFill>
                  <a:schemeClr val="accent1"/>
                </a:solidFill>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2" y="429655"/>
            <a:ext cx="4949824" cy="1903414"/>
          </a:xfrm>
        </p:spPr>
        <p:txBody>
          <a:bodyPr/>
          <a:lstStyle>
            <a:lvl1pPr>
              <a:lnSpc>
                <a:spcPct val="90000"/>
              </a:lnSpc>
              <a:defRPr sz="12998">
                <a:solidFill>
                  <a:schemeClr val="accent1"/>
                </a:solidFill>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2998">
                <a:solidFill>
                  <a:schemeClr val="accent1"/>
                </a:solidFill>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5"/>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499" y="2333069"/>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560107669"/>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2" y="6665976"/>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84512172"/>
      </p:ext>
    </p:extLst>
  </p:cSld>
  <p:clrMapOvr>
    <a:masterClrMapping/>
  </p:clrMapOvr>
  <p:transition spd="med"/>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4" cy="5335588"/>
          </a:xfrm>
        </p:spPr>
        <p:txBody>
          <a:bodyPr/>
          <a:lstStyle>
            <a:lvl1pPr>
              <a:lnSpc>
                <a:spcPct val="100000"/>
              </a:lnSpc>
              <a:defRPr sz="8598">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1" y="402336"/>
            <a:ext cx="11049000" cy="5335588"/>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4" cy="5334000"/>
          </a:xfrm>
        </p:spPr>
        <p:txBody>
          <a:bodyPr/>
          <a:lstStyle>
            <a:lvl1pPr>
              <a:lnSpc>
                <a:spcPct val="100000"/>
              </a:lnSpc>
              <a:defRPr sz="8598">
                <a:solidFill>
                  <a:schemeClr val="accent1"/>
                </a:solidFill>
              </a:defRPr>
            </a:lvl1pPr>
            <a:lvl2pPr>
              <a:lnSpc>
                <a:spcPct val="100000"/>
              </a:lnSpc>
              <a:defRPr sz="8598">
                <a:solidFill>
                  <a:schemeClr val="accent1"/>
                </a:solidFill>
              </a:defRPr>
            </a:lvl2pPr>
            <a:lvl3pPr>
              <a:lnSpc>
                <a:spcPct val="100000"/>
              </a:lnSpc>
              <a:defRPr sz="8598">
                <a:solidFill>
                  <a:schemeClr val="accent1"/>
                </a:solidFill>
              </a:defRPr>
            </a:lvl3pPr>
            <a:lvl4pPr>
              <a:lnSpc>
                <a:spcPct val="100000"/>
              </a:lnSpc>
              <a:defRPr sz="8598">
                <a:solidFill>
                  <a:schemeClr val="accent1"/>
                </a:solidFill>
              </a:defRPr>
            </a:lvl4pPr>
            <a:lvl5pPr>
              <a:lnSpc>
                <a:spcPct val="100000"/>
              </a:lnSpc>
              <a:defRPr sz="8598">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1" y="6477000"/>
            <a:ext cx="11049000" cy="5334000"/>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1502134858"/>
      </p:ext>
    </p:extLst>
  </p:cSld>
  <p:clrMapOvr>
    <a:masterClrMapping/>
  </p:clrMapOvr>
  <p:transition spd="med"/>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2998">
                <a:solidFill>
                  <a:schemeClr val="accent1"/>
                </a:solidFill>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6"/>
          </a:xfrm>
        </p:spPr>
        <p:txBody>
          <a:bodyPr/>
          <a:lstStyle>
            <a:lvl1pPr>
              <a:lnSpc>
                <a:spcPct val="90000"/>
              </a:lnSpc>
              <a:defRPr sz="12998">
                <a:solidFill>
                  <a:schemeClr val="accent1"/>
                </a:solidFill>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3" y="8403337"/>
            <a:ext cx="4951411" cy="2857506"/>
          </a:xfrm>
        </p:spPr>
        <p:txBody>
          <a:bodyPr/>
          <a:lstStyle>
            <a:lvl1pPr>
              <a:lnSpc>
                <a:spcPct val="90000"/>
              </a:lnSpc>
              <a:defRPr sz="12998">
                <a:solidFill>
                  <a:schemeClr val="accent1"/>
                </a:solidFill>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4083085592"/>
      </p:ext>
    </p:extLst>
  </p:cSld>
  <p:clrMapOvr>
    <a:masterClrMapping/>
  </p:clrMapOvr>
  <p:transition spd="med"/>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4"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2717880466"/>
      </p:ext>
    </p:extLst>
  </p:cSld>
  <p:clrMapOvr>
    <a:masterClrMapping/>
  </p:clrMapOvr>
  <p:transition spd="med"/>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3"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1"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291371847"/>
      </p:ext>
    </p:extLst>
  </p:cSld>
  <p:clrMapOvr>
    <a:masterClrMapping/>
  </p:clrMapOvr>
  <p:transition spd="med"/>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5" cy="381000"/>
          </a:xfrm>
        </p:spPr>
        <p:txBody>
          <a:bodyPr/>
          <a:lstStyle/>
          <a:p>
            <a:endParaRPr lang="en-US" dirty="0"/>
          </a:p>
        </p:txBody>
      </p:sp>
    </p:spTree>
    <p:extLst>
      <p:ext uri="{BB962C8B-B14F-4D97-AF65-F5344CB8AC3E}">
        <p14:creationId xmlns:p14="http://schemas.microsoft.com/office/powerpoint/2010/main" val="2463909875"/>
      </p:ext>
    </p:extLst>
  </p:cSld>
  <p:clrMapOvr>
    <a:masterClrMapping/>
  </p:clrMapOvr>
  <p:transition spd="med"/>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3" y="576072"/>
            <a:ext cx="4949824" cy="2097088"/>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4"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2" y="3429000"/>
            <a:ext cx="494211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299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1" y="576072"/>
            <a:ext cx="1216152" cy="1216152"/>
          </a:xfrm>
        </p:spPr>
        <p:txBody>
          <a:bodyPr anchor="ctr"/>
          <a:lstStyle>
            <a:lvl1pPr algn="ctr">
              <a:defRPr sz="1600">
                <a:solidFill>
                  <a:schemeClr val="tx1"/>
                </a:solidFill>
              </a:defRPr>
            </a:lvl1pPr>
          </a:lstStyle>
          <a:p>
            <a:r>
              <a:rPr lang="en-US" dirty="0"/>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5" y="576072"/>
            <a:ext cx="1216152" cy="1216152"/>
          </a:xfrm>
        </p:spPr>
        <p:txBody>
          <a:bodyPr anchor="ctr"/>
          <a:lstStyle>
            <a:lvl1pPr algn="ctr">
              <a:defRPr sz="1600">
                <a:solidFill>
                  <a:schemeClr val="tx1"/>
                </a:solidFill>
              </a:defRPr>
            </a:lvl1pPr>
          </a:lstStyle>
          <a:p>
            <a:r>
              <a:rPr lang="en-US" dirty="0"/>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2"/>
            <a:ext cx="1216152"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dirty="0"/>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968635609"/>
      </p:ext>
    </p:extLst>
  </p:cSld>
  <p:clrMapOvr>
    <a:masterClrMapping/>
  </p:clrMapOvr>
  <p:transition spd="med"/>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8"/>
            <a:ext cx="4949824" cy="1141412"/>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1"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5" cy="1141412"/>
          </a:xfrm>
        </p:spPr>
        <p:txBody>
          <a:bodyPr/>
          <a:lstStyle>
            <a:lvl1pPr>
              <a:lnSpc>
                <a:spcPct val="100000"/>
              </a:lnSpc>
              <a:spcBef>
                <a:spcPts val="0"/>
              </a:spcBef>
              <a:defRPr sz="6398">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741180721"/>
      </p:ext>
    </p:extLst>
  </p:cSld>
  <p:clrMapOvr>
    <a:masterClrMapping/>
  </p:clrMapOvr>
  <p:transition spd="med"/>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3" y="576072"/>
            <a:ext cx="7424927" cy="19065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3"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1"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147857717"/>
      </p:ext>
    </p:extLst>
  </p:cSld>
  <p:clrMapOvr>
    <a:masterClrMapping/>
  </p:clrMapOvr>
  <p:transition spd="med"/>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8"/>
            <a:ext cx="11045824" cy="4573588"/>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774324615"/>
      </p:ext>
    </p:extLst>
  </p:cSld>
  <p:clrMapOvr>
    <a:masterClrMapping/>
  </p:clrMapOvr>
  <p:transition spd="med"/>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1" y="576072"/>
            <a:ext cx="4953001" cy="4573588"/>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96751922"/>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2"/>
            <a:ext cx="4949825" cy="3413126"/>
          </a:xfrm>
        </p:spPr>
        <p:txBody>
          <a:bodyPr rIns="0"/>
          <a:lstStyle>
            <a:lvl1pPr>
              <a:lnSpc>
                <a:spcPct val="110000"/>
              </a:lnSpc>
              <a:defRPr sz="36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1212167"/>
      </p:ext>
    </p:extLst>
  </p:cSld>
  <p:clrMapOvr>
    <a:masterClrMapping/>
  </p:clrMapOvr>
  <p:transition spd="med"/>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384048"/>
            <a:ext cx="11039475" cy="4573588"/>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4"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dirty="0"/>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746786955"/>
      </p:ext>
    </p:extLst>
  </p:cSld>
  <p:clrMapOvr>
    <a:masterClrMapping/>
  </p:clrMapOvr>
  <p:transition spd="med"/>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8"/>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dirty="0"/>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1791519"/>
      </p:ext>
    </p:extLst>
  </p:cSld>
  <p:clrMapOvr>
    <a:masterClrMapping/>
  </p:clrMapOvr>
  <p:transition spd="med"/>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9"/>
            <a:ext cx="4949824" cy="1141414"/>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3" y="384048"/>
            <a:ext cx="4956175" cy="1141412"/>
          </a:xfrm>
        </p:spPr>
        <p:txBody>
          <a:bodyPr/>
          <a:lstStyle>
            <a:lvl1pPr>
              <a:lnSpc>
                <a:spcPct val="100000"/>
              </a:lnSpc>
              <a:spcBef>
                <a:spcPts val="0"/>
              </a:spcBef>
              <a:defRPr sz="6398">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1" y="576073"/>
            <a:ext cx="1216152" cy="1214462"/>
          </a:xfrm>
        </p:spPr>
        <p:txBody>
          <a:bodyPr anchor="ctr"/>
          <a:lstStyle>
            <a:lvl1pPr algn="ctr">
              <a:defRPr sz="1600">
                <a:solidFill>
                  <a:schemeClr val="tx1"/>
                </a:solidFill>
              </a:defRPr>
            </a:lvl1pPr>
          </a:lstStyle>
          <a:p>
            <a:r>
              <a:rPr lang="en-US" dirty="0"/>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5"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dirty="0"/>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3"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058975805"/>
      </p:ext>
    </p:extLst>
  </p:cSld>
  <p:clrMapOvr>
    <a:masterClrMapping/>
  </p:clrMapOvr>
  <p:transition spd="med"/>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4" y="2478024"/>
            <a:ext cx="6670674"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1" y="8385048"/>
            <a:ext cx="6670676"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2" y="83820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1" y="576072"/>
            <a:ext cx="1216152" cy="1216152"/>
          </a:xfrm>
        </p:spPr>
        <p:txBody>
          <a:bodyPr anchor="ctr"/>
          <a:lstStyle>
            <a:lvl1pPr algn="ctr">
              <a:defRPr sz="1600"/>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2"/>
            <a:ext cx="1216152" cy="1216152"/>
          </a:xfrm>
        </p:spPr>
        <p:txBody>
          <a:bodyPr anchor="ctr"/>
          <a:lstStyle>
            <a:lvl1pPr algn="ctr">
              <a:defRPr sz="1600"/>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1" y="6477000"/>
            <a:ext cx="1216152" cy="1216152"/>
          </a:xfrm>
        </p:spPr>
        <p:txBody>
          <a:bodyPr anchor="ctr"/>
          <a:lstStyle>
            <a:lvl1pPr algn="ctr">
              <a:defRPr sz="1600"/>
            </a:lvl1pPr>
          </a:lstStyle>
          <a:p>
            <a:r>
              <a:rPr lang="en-US" dirty="0"/>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dirty="0"/>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1999"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164622723"/>
      </p:ext>
    </p:extLst>
  </p:cSld>
  <p:clrMapOvr>
    <a:masterClrMapping/>
  </p:clrMapOvr>
  <p:transition spd="med"/>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1" y="1682496"/>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1141412"/>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112040695"/>
      </p:ext>
    </p:extLst>
  </p:cSld>
  <p:clrMapOvr>
    <a:masterClrMapping/>
  </p:clrMapOvr>
  <p:transition spd="med"/>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1527048"/>
            <a:ext cx="11044240" cy="2276856"/>
          </a:xfrm>
        </p:spPr>
        <p:txBody>
          <a:bodyPr rIns="457200"/>
          <a:lstStyle>
            <a:lvl1pPr>
              <a:lnSpc>
                <a:spcPct val="110000"/>
              </a:lnSpc>
              <a:defRPr sz="6398">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4"/>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69914"/>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388298180"/>
      </p:ext>
    </p:extLst>
  </p:cSld>
  <p:clrMapOvr>
    <a:masterClrMapping/>
  </p:clrMapOvr>
  <p:transition spd="med"/>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576072"/>
            <a:ext cx="4956175" cy="4573588"/>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176049697"/>
      </p:ext>
    </p:extLst>
  </p:cSld>
  <p:clrMapOvr>
    <a:masterClrMapping/>
  </p:clrMapOvr>
  <p:transition spd="med"/>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384048"/>
            <a:ext cx="11050589" cy="4573588"/>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3"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85137483"/>
      </p:ext>
    </p:extLst>
  </p:cSld>
  <p:clrMapOvr>
    <a:masterClrMapping/>
  </p:clrMapOvr>
  <p:transition spd="med"/>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63343437"/>
      </p:ext>
    </p:extLst>
  </p:cSld>
  <p:clrMapOvr>
    <a:masterClrMapping/>
  </p:clrMapOvr>
  <p:transition spd="med"/>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3" y="576072"/>
            <a:ext cx="4949824" cy="28590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0"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501"/>
            <a:ext cx="4951413" cy="3792682"/>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3"/>
            <a:ext cx="402336" cy="403226"/>
          </a:xfrm>
        </p:spPr>
        <p:txBody>
          <a:bodyPr/>
          <a:lstStyle>
            <a:lvl1pPr>
              <a:defRPr sz="1400">
                <a:solidFill>
                  <a:schemeClr val="tx1"/>
                </a:solidFill>
              </a:defRPr>
            </a:lvl1pPr>
          </a:lstStyle>
          <a:p>
            <a:r>
              <a:rPr lang="en-US" dirty="0"/>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3"/>
            <a:ext cx="402336" cy="403226"/>
          </a:xfrm>
        </p:spPr>
        <p:txBody>
          <a:bodyPr/>
          <a:lstStyle>
            <a:lvl1pPr>
              <a:defRPr sz="1400">
                <a:solidFill>
                  <a:schemeClr val="tx1"/>
                </a:solidFill>
              </a:defRPr>
            </a:lvl1pPr>
          </a:lstStyle>
          <a:p>
            <a:r>
              <a:rPr lang="en-US" dirty="0"/>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2" y="576073"/>
            <a:ext cx="402336" cy="403226"/>
          </a:xfrm>
        </p:spPr>
        <p:txBody>
          <a:bodyPr/>
          <a:lstStyle>
            <a:lvl1pPr>
              <a:defRPr sz="1400">
                <a:solidFill>
                  <a:schemeClr val="tx1"/>
                </a:solidFill>
              </a:defRPr>
            </a:lvl1pPr>
          </a:lstStyle>
          <a:p>
            <a:r>
              <a:rPr lang="en-US" dirty="0"/>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6"/>
          </a:xfrm>
        </p:spPr>
        <p:txBody>
          <a:bodyPr/>
          <a:lstStyle>
            <a:lvl1pPr>
              <a:defRPr sz="1400">
                <a:solidFill>
                  <a:schemeClr val="tx1"/>
                </a:solidFill>
              </a:defRPr>
            </a:lvl1pPr>
          </a:lstStyle>
          <a:p>
            <a:r>
              <a:rPr lang="en-US" dirty="0"/>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1"/>
            <a:ext cx="402336" cy="403226"/>
          </a:xfrm>
        </p:spPr>
        <p:txBody>
          <a:bodyPr/>
          <a:lstStyle>
            <a:lvl1pPr>
              <a:defRPr sz="1400">
                <a:solidFill>
                  <a:schemeClr val="tx1"/>
                </a:solidFill>
              </a:defRPr>
            </a:lvl1pPr>
          </a:lstStyle>
          <a:p>
            <a:r>
              <a:rPr lang="en-US" dirty="0"/>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2" y="6694631"/>
            <a:ext cx="402336" cy="403226"/>
          </a:xfrm>
        </p:spPr>
        <p:txBody>
          <a:bodyPr/>
          <a:lstStyle>
            <a:lvl1pPr>
              <a:defRPr sz="1400">
                <a:solidFill>
                  <a:schemeClr val="tx1"/>
                </a:solidFill>
              </a:defRPr>
            </a:lvl1pPr>
          </a:lstStyle>
          <a:p>
            <a:r>
              <a:rPr lang="en-US" dirty="0"/>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dirty="0"/>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1"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526293869"/>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a:xfrm>
            <a:off x="568324" y="12804235"/>
            <a:ext cx="4956176" cy="381000"/>
          </a:xfrm>
          <a:prstGeom prst="rect">
            <a:avLst/>
          </a:prstGeom>
        </p:spPr>
        <p:txBody>
          <a:bodyPr/>
          <a:lstStyle/>
          <a:p>
            <a:endParaRPr lang="en-US"/>
          </a:p>
        </p:txBody>
      </p:sp>
    </p:spTree>
    <p:extLst>
      <p:ext uri="{BB962C8B-B14F-4D97-AF65-F5344CB8AC3E}">
        <p14:creationId xmlns:p14="http://schemas.microsoft.com/office/powerpoint/2010/main" val="3224836230"/>
      </p:ext>
    </p:extLst>
  </p:cSld>
  <p:clrMapOvr>
    <a:masterClrMapping/>
  </p:clrMapOvr>
  <p:transition spd="med"/>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384049"/>
            <a:ext cx="11039475" cy="3413126"/>
          </a:xfrm>
        </p:spPr>
        <p:txBody>
          <a:bodyPr rIns="457200"/>
          <a:lstStyle>
            <a:lvl1pPr>
              <a:lnSpc>
                <a:spcPct val="100000"/>
              </a:lnSpc>
              <a:defRPr sz="63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1" y="6665976"/>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910806414"/>
      </p:ext>
    </p:extLst>
  </p:cSld>
  <p:clrMapOvr>
    <a:masterClrMapping/>
  </p:clrMapOvr>
  <p:transition spd="med"/>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3" y="576073"/>
            <a:ext cx="4949824" cy="3413126"/>
          </a:xfrm>
        </p:spPr>
        <p:txBody>
          <a:bodyPr rIns="0"/>
          <a:lstStyle>
            <a:lvl1pPr>
              <a:lnSpc>
                <a:spcPct val="110000"/>
              </a:lnSpc>
              <a:defRPr sz="3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59"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133559681"/>
      </p:ext>
    </p:extLst>
  </p:cSld>
  <p:clrMapOvr>
    <a:masterClrMapping/>
  </p:clrMapOvr>
  <p:transition spd="med"/>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051419973"/>
      </p:ext>
    </p:extLst>
  </p:cSld>
  <p:clrMapOvr>
    <a:masterClrMapping/>
  </p:clrMapOvr>
  <p:transition spd="med"/>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1" y="0"/>
            <a:ext cx="18291175"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147875349"/>
      </p:ext>
    </p:extLst>
  </p:cSld>
  <p:clrMapOvr>
    <a:masterClrMapping/>
  </p:clrMapOvr>
  <p:transition spd="med"/>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dirty="0"/>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1" y="565153"/>
            <a:ext cx="17151351" cy="1257935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293210602"/>
      </p:ext>
    </p:extLst>
  </p:cSld>
  <p:clrMapOvr>
    <a:masterClrMapping/>
  </p:clrMapOvr>
  <p:transition spd="med"/>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24387175"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783680025"/>
      </p:ext>
    </p:extLst>
  </p:cSld>
  <p:clrMapOvr>
    <a:masterClrMapping/>
  </p:clrMapOvr>
  <p:transition spd="med"/>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6" y="569914"/>
            <a:ext cx="23244174" cy="12580936"/>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322224461"/>
      </p:ext>
    </p:extLst>
  </p:cSld>
  <p:clrMapOvr>
    <a:masterClrMapping/>
  </p:clrMapOvr>
  <p:transition spd="med"/>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4"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4"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dirty="0"/>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4" y="2667000"/>
            <a:ext cx="2473324" cy="2476500"/>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2"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6"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2"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6"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2" y="2667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6"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114547832"/>
      </p:ext>
    </p:extLst>
  </p:cSld>
  <p:clrMapOvr>
    <a:masterClrMapping/>
  </p:clrMapOvr>
  <p:transition spd="med"/>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4"/>
            <a:ext cx="17145000" cy="11431588"/>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dirty="0"/>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533370239"/>
      </p:ext>
    </p:extLst>
  </p:cSld>
  <p:clrMapOvr>
    <a:masterClrMapping/>
  </p:clrMapOvr>
  <p:transition spd="med"/>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755377651"/>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a:xfrm>
            <a:off x="568324" y="12804235"/>
            <a:ext cx="4956176" cy="381000"/>
          </a:xfrm>
          <a:prstGeom prst="rect">
            <a:avLst/>
          </a:prstGeom>
        </p:spPr>
        <p:txBody>
          <a:bodyPr/>
          <a:lstStyle/>
          <a:p>
            <a:endParaRPr lang="en-US"/>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830154425"/>
      </p:ext>
    </p:extLst>
  </p:cSld>
  <p:clrMapOvr>
    <a:masterClrMapping/>
  </p:clrMapOvr>
  <p:transition spd="med"/>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812217157"/>
      </p:ext>
    </p:extLst>
  </p:cSld>
  <p:clrMapOvr>
    <a:masterClrMapping/>
  </p:clrMapOvr>
  <p:transition spd="med"/>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6"/>
            <a:ext cx="4956175" cy="381000"/>
          </a:xfrm>
        </p:spPr>
        <p:txBody>
          <a:bodyPr/>
          <a:lstStyle/>
          <a:p>
            <a:endParaRPr lang="en-US" dirty="0"/>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073874084"/>
      </p:ext>
    </p:extLst>
  </p:cSld>
  <p:clrMapOvr>
    <a:masterClrMapping/>
  </p:clrMapOvr>
  <p:transition spd="med"/>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2" y="6168461"/>
            <a:ext cx="3456432" cy="1379082"/>
          </a:xfrm>
          <a:prstGeom prst="rect">
            <a:avLst/>
          </a:prstGeom>
        </p:spPr>
      </p:pic>
    </p:spTree>
    <p:extLst>
      <p:ext uri="{BB962C8B-B14F-4D97-AF65-F5344CB8AC3E}">
        <p14:creationId xmlns:p14="http://schemas.microsoft.com/office/powerpoint/2010/main" val="2339363662"/>
      </p:ext>
    </p:extLst>
  </p:cSld>
  <p:clrMapOvr>
    <a:masterClrMapping/>
  </p:clrMapOvr>
  <p:transition spd="med"/>
</p:sldLayout>
</file>

<file path=ppt/slideLayouts/slideLayout373.xml><?xml version="1.0" encoding="utf-8"?>
<p:sldLayout xmlns:a="http://schemas.openxmlformats.org/drawingml/2006/main" xmlns:r="http://schemas.openxmlformats.org/officeDocument/2006/relationships" xmlns:p="http://schemas.openxmlformats.org/presentationml/2006/main" userDrawn="1">
  <p:cSld name="1_Boxes, 4 stacked,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1527048"/>
            <a:ext cx="11044240" cy="2276856"/>
          </a:xfrm>
        </p:spPr>
        <p:txBody>
          <a:bodyPr rIns="457200"/>
          <a:lstStyle>
            <a:lvl1pPr>
              <a:lnSpc>
                <a:spcPct val="100000"/>
              </a:lnSpc>
              <a:defRPr sz="6398"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385200"/>
            <a:ext cx="4956175" cy="448056"/>
          </a:xfrm>
          <a:prstGeom prst="rect">
            <a:avLst/>
          </a:prstGeom>
        </p:spPr>
        <p:txBody>
          <a:bodyPr/>
          <a:lstStyle>
            <a:lvl1pPr>
              <a:lnSpc>
                <a:spcPct val="100000"/>
              </a:lnSpc>
              <a:defRPr sz="28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4" name="Text Placeholder 6">
            <a:extLst>
              <a:ext uri="{FF2B5EF4-FFF2-40B4-BE49-F238E27FC236}">
                <a16:creationId xmlns:a16="http://schemas.microsoft.com/office/drawing/2014/main" id="{BEE7923F-2C08-E17F-72B0-F41C361C5372}"/>
              </a:ext>
            </a:extLst>
          </p:cNvPr>
          <p:cNvSpPr>
            <a:spLocks noGrp="1"/>
          </p:cNvSpPr>
          <p:nvPr>
            <p:ph type="body" sz="quarter" idx="10"/>
          </p:nvPr>
        </p:nvSpPr>
        <p:spPr>
          <a:xfrm>
            <a:off x="12728029" y="576075"/>
            <a:ext cx="4963922" cy="5145086"/>
          </a:xfrm>
          <a:prstGeom prst="rect">
            <a:avLst/>
          </a:prstGeom>
        </p:spPr>
        <p:txBody>
          <a:bodyPr/>
          <a:lstStyle>
            <a:lvl1pPr defTabSz="1161056">
              <a:lnSpc>
                <a:spcPct val="100000"/>
              </a:lnSpc>
              <a:spcBef>
                <a:spcPts val="0"/>
              </a:spcBef>
              <a:defRPr sz="3600" b="0" i="0">
                <a:solidFill>
                  <a:schemeClr val="tx1"/>
                </a:solidFill>
                <a:latin typeface="IBM Plex Sans Light" panose="020B0403050203000203" pitchFamily="34" charset="0"/>
              </a:defRPr>
            </a:lvl1pPr>
            <a:lvl2pPr defTabSz="1161056">
              <a:lnSpc>
                <a:spcPct val="100000"/>
              </a:lnSpc>
              <a:spcBef>
                <a:spcPts val="0"/>
              </a:spcBef>
              <a:defRPr sz="3600" b="0" i="0">
                <a:solidFill>
                  <a:schemeClr val="tx1"/>
                </a:solidFill>
                <a:latin typeface="IBM Plex Sans Light" panose="020B0403050203000203" pitchFamily="34" charset="0"/>
              </a:defRPr>
            </a:lvl2pPr>
            <a:lvl3pPr defTabSz="1161056">
              <a:lnSpc>
                <a:spcPct val="100000"/>
              </a:lnSpc>
              <a:spcBef>
                <a:spcPts val="0"/>
              </a:spcBef>
              <a:defRPr sz="3600" b="0" i="0">
                <a:solidFill>
                  <a:schemeClr val="tx1"/>
                </a:solidFill>
                <a:latin typeface="IBM Plex Sans Light" panose="020B0403050203000203" pitchFamily="34" charset="0"/>
              </a:defRPr>
            </a:lvl3pPr>
            <a:lvl4pPr defTabSz="1161056">
              <a:lnSpc>
                <a:spcPct val="100000"/>
              </a:lnSpc>
              <a:spcBef>
                <a:spcPts val="0"/>
              </a:spcBef>
              <a:defRPr sz="3600" b="0" i="0">
                <a:solidFill>
                  <a:schemeClr val="tx1"/>
                </a:solidFill>
                <a:latin typeface="IBM Plex Sans Light" panose="020B0403050203000203" pitchFamily="34" charset="0"/>
              </a:defRPr>
            </a:lvl4pPr>
            <a:lvl5pPr defTabSz="1161056">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4F52302E-5C35-DCB5-2D11-CC0BE75371AE}"/>
              </a:ext>
            </a:extLst>
          </p:cNvPr>
          <p:cNvSpPr>
            <a:spLocks noGrp="1"/>
          </p:cNvSpPr>
          <p:nvPr>
            <p:ph type="body" sz="quarter" idx="22"/>
          </p:nvPr>
        </p:nvSpPr>
        <p:spPr>
          <a:xfrm>
            <a:off x="18799750" y="576075"/>
            <a:ext cx="4963922" cy="5145086"/>
          </a:xfrm>
          <a:prstGeom prst="rect">
            <a:avLst/>
          </a:prstGeom>
        </p:spPr>
        <p:txBody>
          <a:bodyPr/>
          <a:lstStyle>
            <a:lvl1pPr defTabSz="1161056">
              <a:lnSpc>
                <a:spcPct val="100000"/>
              </a:lnSpc>
              <a:spcBef>
                <a:spcPts val="0"/>
              </a:spcBef>
              <a:defRPr sz="3600" b="0" i="0">
                <a:solidFill>
                  <a:schemeClr val="tx1"/>
                </a:solidFill>
                <a:latin typeface="IBM Plex Sans Light" panose="020B0403050203000203" pitchFamily="34" charset="0"/>
              </a:defRPr>
            </a:lvl1pPr>
            <a:lvl2pPr defTabSz="1161056">
              <a:lnSpc>
                <a:spcPct val="100000"/>
              </a:lnSpc>
              <a:spcBef>
                <a:spcPts val="0"/>
              </a:spcBef>
              <a:defRPr sz="3600" b="0" i="0">
                <a:solidFill>
                  <a:schemeClr val="tx1"/>
                </a:solidFill>
                <a:latin typeface="IBM Plex Sans Light" panose="020B0403050203000203" pitchFamily="34" charset="0"/>
              </a:defRPr>
            </a:lvl2pPr>
            <a:lvl3pPr defTabSz="1161056">
              <a:lnSpc>
                <a:spcPct val="100000"/>
              </a:lnSpc>
              <a:spcBef>
                <a:spcPts val="0"/>
              </a:spcBef>
              <a:defRPr sz="3600" b="0" i="0">
                <a:solidFill>
                  <a:schemeClr val="tx1"/>
                </a:solidFill>
                <a:latin typeface="IBM Plex Sans Light" panose="020B0403050203000203" pitchFamily="34" charset="0"/>
              </a:defRPr>
            </a:lvl3pPr>
            <a:lvl4pPr defTabSz="1161056">
              <a:lnSpc>
                <a:spcPct val="100000"/>
              </a:lnSpc>
              <a:spcBef>
                <a:spcPts val="0"/>
              </a:spcBef>
              <a:defRPr sz="3600" b="0" i="0">
                <a:solidFill>
                  <a:schemeClr val="tx1"/>
                </a:solidFill>
                <a:latin typeface="IBM Plex Sans Light" panose="020B0403050203000203" pitchFamily="34" charset="0"/>
              </a:defRPr>
            </a:lvl4pPr>
            <a:lvl5pPr defTabSz="1161056">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644BCD2A-7E42-10EE-E251-907F955BFCEB}"/>
              </a:ext>
            </a:extLst>
          </p:cNvPr>
          <p:cNvSpPr>
            <a:spLocks noGrp="1"/>
          </p:cNvSpPr>
          <p:nvPr>
            <p:ph type="body" sz="quarter" idx="23"/>
          </p:nvPr>
        </p:nvSpPr>
        <p:spPr>
          <a:xfrm>
            <a:off x="12728029" y="6667500"/>
            <a:ext cx="4963922" cy="4953000"/>
          </a:xfrm>
          <a:prstGeom prst="rect">
            <a:avLst/>
          </a:prstGeom>
        </p:spPr>
        <p:txBody>
          <a:bodyPr/>
          <a:lstStyle>
            <a:lvl1pPr defTabSz="1161056">
              <a:lnSpc>
                <a:spcPct val="100000"/>
              </a:lnSpc>
              <a:spcBef>
                <a:spcPts val="0"/>
              </a:spcBef>
              <a:defRPr sz="3600" b="0" i="0">
                <a:solidFill>
                  <a:schemeClr val="tx1"/>
                </a:solidFill>
                <a:latin typeface="IBM Plex Sans Light" panose="020B0403050203000203" pitchFamily="34" charset="0"/>
              </a:defRPr>
            </a:lvl1pPr>
            <a:lvl2pPr defTabSz="1161056">
              <a:lnSpc>
                <a:spcPct val="100000"/>
              </a:lnSpc>
              <a:spcBef>
                <a:spcPts val="0"/>
              </a:spcBef>
              <a:defRPr sz="3600" b="0" i="0">
                <a:solidFill>
                  <a:schemeClr val="tx1"/>
                </a:solidFill>
                <a:latin typeface="IBM Plex Sans Light" panose="020B0403050203000203" pitchFamily="34" charset="0"/>
              </a:defRPr>
            </a:lvl2pPr>
            <a:lvl3pPr defTabSz="1161056">
              <a:lnSpc>
                <a:spcPct val="100000"/>
              </a:lnSpc>
              <a:spcBef>
                <a:spcPts val="0"/>
              </a:spcBef>
              <a:defRPr sz="3600" b="0" i="0">
                <a:solidFill>
                  <a:schemeClr val="tx1"/>
                </a:solidFill>
                <a:latin typeface="IBM Plex Sans Light" panose="020B0403050203000203" pitchFamily="34" charset="0"/>
              </a:defRPr>
            </a:lvl3pPr>
            <a:lvl4pPr defTabSz="1161056">
              <a:lnSpc>
                <a:spcPct val="100000"/>
              </a:lnSpc>
              <a:spcBef>
                <a:spcPts val="0"/>
              </a:spcBef>
              <a:defRPr sz="3600" b="0" i="0">
                <a:solidFill>
                  <a:schemeClr val="tx1"/>
                </a:solidFill>
                <a:latin typeface="IBM Plex Sans Light" panose="020B0403050203000203" pitchFamily="34" charset="0"/>
              </a:defRPr>
            </a:lvl4pPr>
            <a:lvl5pPr defTabSz="1161056">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FEF5B836-0687-FE12-9EE1-7B2CB1124537}"/>
              </a:ext>
            </a:extLst>
          </p:cNvPr>
          <p:cNvSpPr>
            <a:spLocks noGrp="1"/>
          </p:cNvSpPr>
          <p:nvPr>
            <p:ph type="body" sz="quarter" idx="24"/>
          </p:nvPr>
        </p:nvSpPr>
        <p:spPr>
          <a:xfrm>
            <a:off x="18799750" y="6667500"/>
            <a:ext cx="4963922" cy="4953000"/>
          </a:xfrm>
          <a:prstGeom prst="rect">
            <a:avLst/>
          </a:prstGeom>
        </p:spPr>
        <p:txBody>
          <a:bodyPr/>
          <a:lstStyle>
            <a:lvl1pPr defTabSz="1161056">
              <a:lnSpc>
                <a:spcPct val="100000"/>
              </a:lnSpc>
              <a:spcBef>
                <a:spcPts val="0"/>
              </a:spcBef>
              <a:defRPr sz="3600" b="0" i="0">
                <a:solidFill>
                  <a:schemeClr val="tx1"/>
                </a:solidFill>
                <a:latin typeface="IBM Plex Sans Light" panose="020B0403050203000203" pitchFamily="34" charset="0"/>
              </a:defRPr>
            </a:lvl1pPr>
            <a:lvl2pPr defTabSz="1161056">
              <a:lnSpc>
                <a:spcPct val="100000"/>
              </a:lnSpc>
              <a:spcBef>
                <a:spcPts val="0"/>
              </a:spcBef>
              <a:defRPr sz="3600" b="0" i="0">
                <a:solidFill>
                  <a:schemeClr val="tx1"/>
                </a:solidFill>
                <a:latin typeface="IBM Plex Sans Light" panose="020B0403050203000203" pitchFamily="34" charset="0"/>
              </a:defRPr>
            </a:lvl2pPr>
            <a:lvl3pPr defTabSz="1161056">
              <a:lnSpc>
                <a:spcPct val="100000"/>
              </a:lnSpc>
              <a:spcBef>
                <a:spcPts val="0"/>
              </a:spcBef>
              <a:defRPr sz="3600" b="0" i="0">
                <a:solidFill>
                  <a:schemeClr val="tx1"/>
                </a:solidFill>
                <a:latin typeface="IBM Plex Sans Light" panose="020B0403050203000203" pitchFamily="34" charset="0"/>
              </a:defRPr>
            </a:lvl3pPr>
            <a:lvl4pPr defTabSz="1161056">
              <a:lnSpc>
                <a:spcPct val="100000"/>
              </a:lnSpc>
              <a:spcBef>
                <a:spcPts val="0"/>
              </a:spcBef>
              <a:defRPr sz="3600" b="0" i="0">
                <a:solidFill>
                  <a:schemeClr val="tx1"/>
                </a:solidFill>
                <a:latin typeface="IBM Plex Sans Light" panose="020B0403050203000203" pitchFamily="34" charset="0"/>
              </a:defRPr>
            </a:lvl4pPr>
            <a:lvl5pPr defTabSz="1161056">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808089968"/>
      </p:ext>
    </p:extLst>
  </p:cSld>
  <p:clrMapOvr>
    <a:masterClrMapping/>
  </p:clrMapOvr>
  <p:transition spd="med"/>
</p:sldLayout>
</file>

<file path=ppt/slideLayouts/slideLayout374.xml><?xml version="1.0" encoding="utf-8"?>
<p:sldLayout xmlns:a="http://schemas.openxmlformats.org/drawingml/2006/main" xmlns:r="http://schemas.openxmlformats.org/officeDocument/2006/relationships" xmlns:p="http://schemas.openxmlformats.org/presentationml/2006/main" userDrawn="1">
  <p:cSld name="1_Text, 4 columns, dividers, head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5200"/>
            <a:ext cx="4949824" cy="1525588"/>
          </a:xfrm>
        </p:spPr>
        <p:txBody>
          <a:bodyPr/>
          <a:lstStyle>
            <a:lvl1pPr>
              <a:lnSpc>
                <a:spcPct val="100000"/>
              </a:lnSpc>
              <a:defRPr sz="6398"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5980" indent="-255980">
              <a:lnSpc>
                <a:spcPct val="100000"/>
              </a:lnSpc>
              <a:spcBef>
                <a:spcPts val="0"/>
              </a:spcBef>
              <a:defRPr sz="4400" b="0" i="0">
                <a:solidFill>
                  <a:schemeClr val="tx1"/>
                </a:solidFill>
                <a:latin typeface="IBM Plex Sans Light" panose="020B0403050203000203" pitchFamily="34" charset="0"/>
              </a:defRPr>
            </a:lvl2pPr>
            <a:lvl3pPr marL="511962" indent="-255980">
              <a:lnSpc>
                <a:spcPct val="100000"/>
              </a:lnSpc>
              <a:spcBef>
                <a:spcPts val="0"/>
              </a:spcBef>
              <a:defRPr sz="4400" b="0" i="0">
                <a:solidFill>
                  <a:schemeClr val="tx1"/>
                </a:solidFill>
                <a:latin typeface="IBM Plex Sans Light" panose="020B0403050203000203" pitchFamily="34" charset="0"/>
              </a:defRPr>
            </a:lvl3pPr>
            <a:lvl4pPr marL="767942" indent="-255980">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1525588"/>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5980" indent="-255980">
              <a:lnSpc>
                <a:spcPct val="100000"/>
              </a:lnSpc>
              <a:spcBef>
                <a:spcPts val="0"/>
              </a:spcBef>
              <a:defRPr sz="4400" b="0" i="0">
                <a:solidFill>
                  <a:schemeClr val="tx1"/>
                </a:solidFill>
                <a:latin typeface="IBM Plex Sans Light" panose="020B0403050203000203" pitchFamily="34" charset="0"/>
              </a:defRPr>
            </a:lvl2pPr>
            <a:lvl3pPr marL="511962" indent="-255980">
              <a:lnSpc>
                <a:spcPct val="100000"/>
              </a:lnSpc>
              <a:spcBef>
                <a:spcPts val="0"/>
              </a:spcBef>
              <a:defRPr sz="4400" b="0" i="0">
                <a:solidFill>
                  <a:schemeClr val="tx1"/>
                </a:solidFill>
                <a:latin typeface="IBM Plex Sans Light" panose="020B0403050203000203" pitchFamily="34" charset="0"/>
              </a:defRPr>
            </a:lvl3pPr>
            <a:lvl4pPr marL="767942" indent="-255980">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1525588"/>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5980" indent="-255980">
              <a:lnSpc>
                <a:spcPct val="100000"/>
              </a:lnSpc>
              <a:spcBef>
                <a:spcPts val="0"/>
              </a:spcBef>
              <a:defRPr sz="4400" b="0" i="0">
                <a:solidFill>
                  <a:schemeClr val="tx1"/>
                </a:solidFill>
                <a:latin typeface="IBM Plex Sans Light" panose="020B0403050203000203" pitchFamily="34" charset="0"/>
              </a:defRPr>
            </a:lvl2pPr>
            <a:lvl3pPr marL="511962" indent="-255980">
              <a:lnSpc>
                <a:spcPct val="100000"/>
              </a:lnSpc>
              <a:spcBef>
                <a:spcPts val="0"/>
              </a:spcBef>
              <a:defRPr sz="4400" b="0" i="0">
                <a:solidFill>
                  <a:schemeClr val="tx1"/>
                </a:solidFill>
                <a:latin typeface="IBM Plex Sans Light" panose="020B0403050203000203" pitchFamily="34" charset="0"/>
              </a:defRPr>
            </a:lvl3pPr>
            <a:lvl4pPr marL="767942" indent="-255980">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5" cy="381000"/>
          </a:xfrm>
        </p:spPr>
        <p:txBody>
          <a:bodyPr/>
          <a:lstStyle>
            <a:lvl1pPr>
              <a:defRPr b="0" i="0">
                <a:latin typeface="IBM Plex Sans Light" panose="020B0403050203000203" pitchFamily="34" charset="0"/>
              </a:defRPr>
            </a:lvl1pPr>
          </a:lstStyle>
          <a:p>
            <a:endParaRPr lang="en-US" dirty="0"/>
          </a:p>
        </p:txBody>
      </p:sp>
      <p:sp>
        <p:nvSpPr>
          <p:cNvPr id="16" name="Text Placeholder 6">
            <a:extLst>
              <a:ext uri="{FF2B5EF4-FFF2-40B4-BE49-F238E27FC236}">
                <a16:creationId xmlns:a16="http://schemas.microsoft.com/office/drawing/2014/main" id="{F4F49B39-EB32-770F-5644-D3D938710775}"/>
              </a:ext>
            </a:extLst>
          </p:cNvPr>
          <p:cNvSpPr>
            <a:spLocks noGrp="1"/>
          </p:cNvSpPr>
          <p:nvPr>
            <p:ph type="body" sz="quarter" idx="10"/>
          </p:nvPr>
        </p:nvSpPr>
        <p:spPr>
          <a:xfrm>
            <a:off x="6667500" y="3429000"/>
            <a:ext cx="4963922" cy="8572500"/>
          </a:xfrm>
          <a:prstGeom prst="rect">
            <a:avLst/>
          </a:prstGeom>
        </p:spPr>
        <p:txBody>
          <a:bodyPr/>
          <a:lstStyle>
            <a:lvl1pPr defTabSz="1161056">
              <a:lnSpc>
                <a:spcPct val="100000"/>
              </a:lnSpc>
              <a:spcBef>
                <a:spcPts val="0"/>
              </a:spcBef>
              <a:defRPr sz="3600" b="0" i="0">
                <a:solidFill>
                  <a:schemeClr val="tx1"/>
                </a:solidFill>
                <a:latin typeface="IBM Plex Sans Light" panose="020B0403050203000203" pitchFamily="34" charset="0"/>
              </a:defRPr>
            </a:lvl1pPr>
            <a:lvl2pPr defTabSz="1161056">
              <a:lnSpc>
                <a:spcPct val="100000"/>
              </a:lnSpc>
              <a:spcBef>
                <a:spcPts val="0"/>
              </a:spcBef>
              <a:defRPr sz="3600" b="0" i="0">
                <a:solidFill>
                  <a:schemeClr val="tx1"/>
                </a:solidFill>
                <a:latin typeface="IBM Plex Sans Light" panose="020B0403050203000203" pitchFamily="34" charset="0"/>
              </a:defRPr>
            </a:lvl2pPr>
            <a:lvl3pPr defTabSz="1161056">
              <a:lnSpc>
                <a:spcPct val="100000"/>
              </a:lnSpc>
              <a:spcBef>
                <a:spcPts val="0"/>
              </a:spcBef>
              <a:defRPr sz="3600" b="0" i="0">
                <a:solidFill>
                  <a:schemeClr val="tx1"/>
                </a:solidFill>
                <a:latin typeface="IBM Plex Sans Light" panose="020B0403050203000203" pitchFamily="34" charset="0"/>
              </a:defRPr>
            </a:lvl3pPr>
            <a:lvl4pPr defTabSz="1161056">
              <a:lnSpc>
                <a:spcPct val="100000"/>
              </a:lnSpc>
              <a:spcBef>
                <a:spcPts val="0"/>
              </a:spcBef>
              <a:defRPr sz="3600" b="0" i="0">
                <a:solidFill>
                  <a:schemeClr val="tx1"/>
                </a:solidFill>
                <a:latin typeface="IBM Plex Sans Light" panose="020B0403050203000203" pitchFamily="34" charset="0"/>
              </a:defRPr>
            </a:lvl4pPr>
            <a:lvl5pPr defTabSz="1161056">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5D25B5E4-5513-DB6F-04BF-4A2A85E85763}"/>
              </a:ext>
            </a:extLst>
          </p:cNvPr>
          <p:cNvSpPr>
            <a:spLocks noGrp="1"/>
          </p:cNvSpPr>
          <p:nvPr>
            <p:ph type="body" sz="quarter" idx="20"/>
          </p:nvPr>
        </p:nvSpPr>
        <p:spPr>
          <a:xfrm>
            <a:off x="12739221" y="3429002"/>
            <a:ext cx="4963922" cy="8572500"/>
          </a:xfrm>
          <a:prstGeom prst="rect">
            <a:avLst/>
          </a:prstGeom>
        </p:spPr>
        <p:txBody>
          <a:bodyPr/>
          <a:lstStyle>
            <a:lvl1pPr defTabSz="1161056">
              <a:lnSpc>
                <a:spcPct val="100000"/>
              </a:lnSpc>
              <a:spcBef>
                <a:spcPts val="0"/>
              </a:spcBef>
              <a:defRPr sz="3600" b="0" i="0">
                <a:solidFill>
                  <a:schemeClr val="tx1"/>
                </a:solidFill>
                <a:latin typeface="IBM Plex Sans Light" panose="020B0403050203000203" pitchFamily="34" charset="0"/>
              </a:defRPr>
            </a:lvl1pPr>
            <a:lvl2pPr defTabSz="1161056">
              <a:lnSpc>
                <a:spcPct val="100000"/>
              </a:lnSpc>
              <a:spcBef>
                <a:spcPts val="0"/>
              </a:spcBef>
              <a:defRPr sz="3600" b="0" i="0">
                <a:solidFill>
                  <a:schemeClr val="tx1"/>
                </a:solidFill>
                <a:latin typeface="IBM Plex Sans Light" panose="020B0403050203000203" pitchFamily="34" charset="0"/>
              </a:defRPr>
            </a:lvl2pPr>
            <a:lvl3pPr defTabSz="1161056">
              <a:lnSpc>
                <a:spcPct val="100000"/>
              </a:lnSpc>
              <a:spcBef>
                <a:spcPts val="0"/>
              </a:spcBef>
              <a:defRPr sz="3600" b="0" i="0">
                <a:solidFill>
                  <a:schemeClr val="tx1"/>
                </a:solidFill>
                <a:latin typeface="IBM Plex Sans Light" panose="020B0403050203000203" pitchFamily="34" charset="0"/>
              </a:defRPr>
            </a:lvl3pPr>
            <a:lvl4pPr defTabSz="1161056">
              <a:lnSpc>
                <a:spcPct val="100000"/>
              </a:lnSpc>
              <a:spcBef>
                <a:spcPts val="0"/>
              </a:spcBef>
              <a:defRPr sz="3600" b="0" i="0">
                <a:solidFill>
                  <a:schemeClr val="tx1"/>
                </a:solidFill>
                <a:latin typeface="IBM Plex Sans Light" panose="020B0403050203000203" pitchFamily="34" charset="0"/>
              </a:defRPr>
            </a:lvl4pPr>
            <a:lvl5pPr defTabSz="1161056">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EC86775E-92B8-3897-2210-2993F34BA628}"/>
              </a:ext>
            </a:extLst>
          </p:cNvPr>
          <p:cNvSpPr>
            <a:spLocks noGrp="1"/>
          </p:cNvSpPr>
          <p:nvPr>
            <p:ph type="body" sz="quarter" idx="21"/>
          </p:nvPr>
        </p:nvSpPr>
        <p:spPr>
          <a:xfrm>
            <a:off x="18859501" y="3429002"/>
            <a:ext cx="4963922" cy="8572500"/>
          </a:xfrm>
          <a:prstGeom prst="rect">
            <a:avLst/>
          </a:prstGeom>
        </p:spPr>
        <p:txBody>
          <a:bodyPr/>
          <a:lstStyle>
            <a:lvl1pPr defTabSz="1161056">
              <a:lnSpc>
                <a:spcPct val="100000"/>
              </a:lnSpc>
              <a:spcBef>
                <a:spcPts val="0"/>
              </a:spcBef>
              <a:defRPr sz="3600" b="0" i="0">
                <a:solidFill>
                  <a:schemeClr val="tx1"/>
                </a:solidFill>
                <a:latin typeface="IBM Plex Sans Light" panose="020B0403050203000203" pitchFamily="34" charset="0"/>
              </a:defRPr>
            </a:lvl1pPr>
            <a:lvl2pPr defTabSz="1161056">
              <a:lnSpc>
                <a:spcPct val="100000"/>
              </a:lnSpc>
              <a:spcBef>
                <a:spcPts val="0"/>
              </a:spcBef>
              <a:defRPr sz="3600" b="0" i="0">
                <a:solidFill>
                  <a:schemeClr val="tx1"/>
                </a:solidFill>
                <a:latin typeface="IBM Plex Sans Light" panose="020B0403050203000203" pitchFamily="34" charset="0"/>
              </a:defRPr>
            </a:lvl2pPr>
            <a:lvl3pPr defTabSz="1161056">
              <a:lnSpc>
                <a:spcPct val="100000"/>
              </a:lnSpc>
              <a:spcBef>
                <a:spcPts val="0"/>
              </a:spcBef>
              <a:defRPr sz="3600" b="0" i="0">
                <a:solidFill>
                  <a:schemeClr val="tx1"/>
                </a:solidFill>
                <a:latin typeface="IBM Plex Sans Light" panose="020B0403050203000203" pitchFamily="34" charset="0"/>
              </a:defRPr>
            </a:lvl3pPr>
            <a:lvl4pPr defTabSz="1161056">
              <a:lnSpc>
                <a:spcPct val="100000"/>
              </a:lnSpc>
              <a:spcBef>
                <a:spcPts val="0"/>
              </a:spcBef>
              <a:defRPr sz="3600" b="0" i="0">
                <a:solidFill>
                  <a:schemeClr val="tx1"/>
                </a:solidFill>
                <a:latin typeface="IBM Plex Sans Light" panose="020B0403050203000203" pitchFamily="34" charset="0"/>
              </a:defRPr>
            </a:lvl4pPr>
            <a:lvl5pPr defTabSz="1161056">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670443589"/>
      </p:ext>
    </p:extLst>
  </p:cSld>
  <p:clrMapOvr>
    <a:masterClrMapping/>
  </p:clrMapOvr>
  <p:transition spd="med"/>
</p:sldLayout>
</file>

<file path=ppt/slideLayouts/slideLayout375.xml><?xml version="1.0" encoding="utf-8"?>
<p:sldLayout xmlns:a="http://schemas.openxmlformats.org/drawingml/2006/main" xmlns:r="http://schemas.openxmlformats.org/officeDocument/2006/relationships" xmlns:p="http://schemas.openxmlformats.org/presentationml/2006/main" userDrawn="1">
  <p:cSld name="1_Video or imagery, half,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385200"/>
            <a:ext cx="4949824" cy="1525588"/>
          </a:xfrm>
        </p:spPr>
        <p:txBody>
          <a:bodyPr/>
          <a:lstStyle>
            <a:lvl1pPr>
              <a:lnSpc>
                <a:spcPct val="100000"/>
              </a:lnSpc>
              <a:defRPr sz="6398"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lvl1pPr>
              <a:defRPr b="0" i="0">
                <a:latin typeface="IBM Plex Sans Light" panose="020B0403050203000203" pitchFamily="34" charset="0"/>
              </a:defRPr>
            </a:lvl1p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1" y="569914"/>
            <a:ext cx="11049000" cy="12574588"/>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6" name="Text Placeholder 6">
            <a:extLst>
              <a:ext uri="{FF2B5EF4-FFF2-40B4-BE49-F238E27FC236}">
                <a16:creationId xmlns:a16="http://schemas.microsoft.com/office/drawing/2014/main" id="{F97050FE-79BA-7876-7C87-1EBC54ABDE3B}"/>
              </a:ext>
            </a:extLst>
          </p:cNvPr>
          <p:cNvSpPr>
            <a:spLocks noGrp="1"/>
          </p:cNvSpPr>
          <p:nvPr>
            <p:ph type="body" sz="quarter" idx="21"/>
          </p:nvPr>
        </p:nvSpPr>
        <p:spPr>
          <a:xfrm>
            <a:off x="552011" y="3429000"/>
            <a:ext cx="4972489" cy="8572500"/>
          </a:xfrm>
          <a:prstGeom prst="rect">
            <a:avLst/>
          </a:prstGeom>
        </p:spPr>
        <p:txBody>
          <a:bodyPr/>
          <a:lstStyle>
            <a:lvl1pPr defTabSz="1161056">
              <a:lnSpc>
                <a:spcPct val="100000"/>
              </a:lnSpc>
              <a:spcBef>
                <a:spcPts val="0"/>
              </a:spcBef>
              <a:defRPr sz="3600" b="0" i="0">
                <a:solidFill>
                  <a:schemeClr val="tx1"/>
                </a:solidFill>
                <a:latin typeface="IBM Plex Sans Light" panose="020B0403050203000203" pitchFamily="34" charset="0"/>
              </a:defRPr>
            </a:lvl1pPr>
            <a:lvl2pPr marL="327534" indent="-327534" defTabSz="116105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668" indent="-327534" defTabSz="116105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202" indent="-327534" defTabSz="116105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056">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0F1D7D74-3344-9F6B-7157-4A7E1AB48342}"/>
              </a:ext>
            </a:extLst>
          </p:cNvPr>
          <p:cNvSpPr>
            <a:spLocks noGrp="1"/>
          </p:cNvSpPr>
          <p:nvPr>
            <p:ph type="body" sz="quarter" idx="22"/>
          </p:nvPr>
        </p:nvSpPr>
        <p:spPr>
          <a:xfrm>
            <a:off x="6669089" y="3429000"/>
            <a:ext cx="4972489" cy="8572500"/>
          </a:xfrm>
          <a:prstGeom prst="rect">
            <a:avLst/>
          </a:prstGeom>
        </p:spPr>
        <p:txBody>
          <a:bodyPr/>
          <a:lstStyle>
            <a:lvl1pPr defTabSz="1161056">
              <a:lnSpc>
                <a:spcPct val="100000"/>
              </a:lnSpc>
              <a:spcBef>
                <a:spcPts val="0"/>
              </a:spcBef>
              <a:defRPr sz="3600" b="0" i="0">
                <a:solidFill>
                  <a:schemeClr val="tx1"/>
                </a:solidFill>
                <a:latin typeface="IBM Plex Sans Light" panose="020B0403050203000203" pitchFamily="34" charset="0"/>
              </a:defRPr>
            </a:lvl1pPr>
            <a:lvl2pPr marL="327534" indent="-327534" defTabSz="116105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668" indent="-327534" defTabSz="116105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202" indent="-327534" defTabSz="1161056">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056">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250645592"/>
      </p:ext>
    </p:extLst>
  </p:cSld>
  <p:clrMapOvr>
    <a:masterClrMapping/>
  </p:clrMapOvr>
  <p:transition spd="med"/>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1496998304"/>
      </p:ext>
    </p:extLst>
  </p:cSld>
  <p:clrMapOvr>
    <a:masterClrMapping/>
  </p:clrMapOvr>
  <p:transition spd="med"/>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4046870473"/>
      </p:ext>
    </p:extLst>
  </p:cSld>
  <p:clrMapOvr>
    <a:masterClrMapping/>
  </p:clrMapOvr>
  <p:transition spd="med"/>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lvl1pPr>
          </a:lstStyle>
          <a:p>
            <a:r>
              <a:rPr lang="en-US"/>
              <a:t>Click to edit Master title style</a:t>
            </a:r>
            <a:endParaRPr lang="en-US" dirty="0"/>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707041086"/>
      </p:ext>
    </p:extLst>
  </p:cSld>
  <p:clrMapOvr>
    <a:masterClrMapping/>
  </p:clrMapOvr>
  <p:transition spd="med"/>
</p:sldLayout>
</file>

<file path=ppt/slideLayouts/slideLayout379.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1603640865"/>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a:xfrm>
            <a:off x="568324" y="12804235"/>
            <a:ext cx="4956176" cy="381000"/>
          </a:xfrm>
          <a:prstGeom prst="rect">
            <a:avLst/>
          </a:prstGeom>
        </p:spPr>
        <p:txBody>
          <a:bodyPr/>
          <a:lstStyle/>
          <a:p>
            <a:endParaRPr lang="en-US"/>
          </a:p>
        </p:txBody>
      </p:sp>
    </p:spTree>
    <p:extLst>
      <p:ext uri="{BB962C8B-B14F-4D97-AF65-F5344CB8AC3E}">
        <p14:creationId xmlns:p14="http://schemas.microsoft.com/office/powerpoint/2010/main" val="2327768506"/>
      </p:ext>
    </p:extLst>
  </p:cSld>
  <p:clrMapOvr>
    <a:masterClrMapping/>
  </p:clrMapOvr>
  <p:transition spd="med"/>
</p:sldLayout>
</file>

<file path=ppt/slideLayouts/slideLayout380.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a:solidFill>
                  <a:schemeClr val="tx2"/>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237721727"/>
      </p:ext>
    </p:extLst>
  </p:cSld>
  <p:clrMapOvr>
    <a:masterClrMapping/>
  </p:clrMapOvr>
  <p:transition spd="med"/>
</p:sldLayout>
</file>

<file path=ppt/slideLayouts/slideLayout381.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2747306731"/>
      </p:ext>
    </p:extLst>
  </p:cSld>
  <p:clrMapOvr>
    <a:masterClrMapping/>
  </p:clrMapOvr>
  <p:transition spd="med"/>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5" y="569913"/>
            <a:ext cx="4949825"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841012007"/>
      </p:ext>
    </p:extLst>
  </p:cSld>
  <p:clrMapOvr>
    <a:masterClrMapping/>
  </p:clrMapOvr>
  <p:transition spd="med"/>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1777733359"/>
      </p:ext>
    </p:extLst>
  </p:cSld>
  <p:clrMapOvr>
    <a:masterClrMapping/>
  </p:clrMapOvr>
  <p:transition spd="med"/>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4"/>
            <a:ext cx="17141825" cy="8191500"/>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3441201687"/>
      </p:ext>
    </p:extLst>
  </p:cSld>
  <p:clrMapOvr>
    <a:masterClrMapping/>
  </p:clrMapOvr>
  <p:transition spd="med"/>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3" cy="8574087"/>
          </a:xfrm>
        </p:spPr>
        <p:txBody>
          <a:bodyPr/>
          <a:lstStyle>
            <a:lvl1pPr>
              <a:lnSpc>
                <a:spcPct val="100000"/>
              </a:lnSpc>
              <a:spcBef>
                <a:spcPts val="0"/>
              </a:spcBef>
              <a:defRPr sz="6400">
                <a:solidFill>
                  <a:schemeClr val="tx2"/>
                </a:solidFill>
              </a:defRPr>
            </a:lvl1pPr>
            <a:lvl2pPr marL="585216" indent="-585216">
              <a:lnSpc>
                <a:spcPct val="100000"/>
              </a:lnSpc>
              <a:spcBef>
                <a:spcPts val="0"/>
              </a:spcBef>
              <a:defRPr sz="6400">
                <a:solidFill>
                  <a:schemeClr val="tx2"/>
                </a:solidFill>
              </a:defRPr>
            </a:lvl2pPr>
            <a:lvl3pPr marL="1097280" indent="-585216">
              <a:lnSpc>
                <a:spcPct val="100000"/>
              </a:lnSpc>
              <a:spcBef>
                <a:spcPts val="0"/>
              </a:spcBef>
              <a:defRPr sz="6400">
                <a:solidFill>
                  <a:schemeClr val="tx2"/>
                </a:solidFill>
              </a:defRPr>
            </a:lvl3pPr>
            <a:lvl4pPr marL="1755648">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4097322830"/>
      </p:ext>
    </p:extLst>
  </p:cSld>
  <p:clrMapOvr>
    <a:masterClrMapping/>
  </p:clrMapOvr>
  <p:transition spd="med"/>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0" cy="9717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714587919"/>
      </p:ext>
    </p:extLst>
  </p:cSld>
  <p:clrMapOvr>
    <a:masterClrMapping/>
  </p:clrMapOvr>
  <p:transition spd="med"/>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8"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0" y="9296400"/>
            <a:ext cx="11049000"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2"/>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687863574"/>
      </p:ext>
    </p:extLst>
  </p:cSld>
  <p:clrMapOvr>
    <a:masterClrMapping/>
  </p:clrMapOvr>
  <p:transition spd="med"/>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426481"/>
            <a:ext cx="4949825" cy="1906588"/>
          </a:xfrm>
        </p:spPr>
        <p:txBody>
          <a:bodyPr/>
          <a:lstStyle>
            <a:lvl1pPr>
              <a:lnSpc>
                <a:spcPct val="90000"/>
              </a:lnSpc>
              <a:defRPr sz="13000">
                <a:solidFill>
                  <a:schemeClr val="accent1"/>
                </a:solidFill>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429654"/>
            <a:ext cx="4949825" cy="1903413"/>
          </a:xfrm>
        </p:spPr>
        <p:txBody>
          <a:bodyPr/>
          <a:lstStyle>
            <a:lvl1pPr>
              <a:lnSpc>
                <a:spcPct val="90000"/>
              </a:lnSpc>
              <a:defRPr sz="13000">
                <a:solidFill>
                  <a:schemeClr val="accent1"/>
                </a:solidFill>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4"/>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2112053459"/>
      </p:ext>
    </p:extLst>
  </p:cSld>
  <p:clrMapOvr>
    <a:masterClrMapping/>
  </p:clrMapOvr>
  <p:transition spd="med"/>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5" cy="5335588"/>
          </a:xfrm>
        </p:spPr>
        <p:txBody>
          <a:bodyPr/>
          <a:lstStyle>
            <a:lvl1pPr>
              <a:lnSpc>
                <a:spcPct val="100000"/>
              </a:lnSpc>
              <a:defRPr sz="8600">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0" cy="5335587"/>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329640637"/>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solidFill>
            <a:srgbClr val="E0E0E0"/>
          </a:solidFill>
        </p:spPr>
        <p:txBody>
          <a:bodyPr anchor="ctr"/>
          <a:lstStyle>
            <a:lvl1pPr algn="ctr">
              <a:defRPr>
                <a:solidFill>
                  <a:schemeClr val="accent5"/>
                </a:solidFill>
              </a:defRPr>
            </a:lvl1pPr>
          </a:lstStyle>
          <a:p>
            <a:r>
              <a:rPr lang="en-US"/>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066270910"/>
      </p:ext>
    </p:extLst>
  </p:cSld>
  <p:clrMapOvr>
    <a:masterClrMapping/>
  </p:clrMapOvr>
  <p:transition spd="med"/>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7"/>
          </a:xfrm>
        </p:spPr>
        <p:txBody>
          <a:bodyPr/>
          <a:lstStyle>
            <a:lvl1pPr>
              <a:lnSpc>
                <a:spcPct val="90000"/>
              </a:lnSpc>
              <a:defRPr sz="13000">
                <a:solidFill>
                  <a:schemeClr val="accent1"/>
                </a:solidFill>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7"/>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p:spPr>
        <p:txBody>
          <a:bodyPr/>
          <a:lstStyle>
            <a:lvl1pPr>
              <a:lnSpc>
                <a:spcPct val="90000"/>
              </a:lnSpc>
              <a:defRPr sz="13000">
                <a:solidFill>
                  <a:schemeClr val="accent1"/>
                </a:solidFill>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p:spPr>
        <p:txBody>
          <a:bodyPr/>
          <a:lstStyle>
            <a:lvl1pPr>
              <a:lnSpc>
                <a:spcPct val="90000"/>
              </a:lnSpc>
              <a:defRPr sz="13000">
                <a:solidFill>
                  <a:schemeClr val="accent1"/>
                </a:solidFill>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169988347"/>
      </p:ext>
    </p:extLst>
  </p:cSld>
  <p:clrMapOvr>
    <a:masterClrMapping/>
  </p:clrMapOvr>
  <p:transition spd="med"/>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2058861224"/>
      </p:ext>
    </p:extLst>
  </p:cSld>
  <p:clrMapOvr>
    <a:masterClrMapping/>
  </p:clrMapOvr>
  <p:transition spd="med"/>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2896344018"/>
      </p:ext>
    </p:extLst>
  </p:cSld>
  <p:clrMapOvr>
    <a:masterClrMapping/>
  </p:clrMapOvr>
  <p:transition spd="med"/>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3194061697"/>
      </p:ext>
    </p:extLst>
  </p:cSld>
  <p:clrMapOvr>
    <a:masterClrMapping/>
  </p:clrMapOvr>
  <p:transition spd="med"/>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p:spPr>
        <p:txBody>
          <a:bodyPr anchor="ctr"/>
          <a:lstStyle>
            <a:lvl1pPr algn="ctr">
              <a:defRPr sz="1600">
                <a:solidFill>
                  <a:schemeClr val="tx1"/>
                </a:solidFill>
              </a:defRPr>
            </a:lvl1pPr>
          </a:lstStyle>
          <a:p>
            <a:r>
              <a:rPr lang="en-US" dirty="0"/>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p:spPr>
        <p:txBody>
          <a:bodyPr anchor="ctr"/>
          <a:lstStyle>
            <a:lvl1pPr algn="ctr">
              <a:defRPr sz="1600">
                <a:solidFill>
                  <a:schemeClr val="tx1"/>
                </a:solidFill>
              </a:defRPr>
            </a:lvl1pPr>
          </a:lstStyle>
          <a:p>
            <a:r>
              <a:rPr lang="en-US" dirty="0"/>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dirty="0"/>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93141607"/>
      </p:ext>
    </p:extLst>
  </p:cSld>
  <p:clrMapOvr>
    <a:masterClrMapping/>
  </p:clrMapOvr>
  <p:transition spd="med"/>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313720357"/>
      </p:ext>
    </p:extLst>
  </p:cSld>
  <p:clrMapOvr>
    <a:masterClrMapping/>
  </p:clrMapOvr>
  <p:transition spd="med"/>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576072"/>
            <a:ext cx="7424927" cy="19065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530261809"/>
      </p:ext>
    </p:extLst>
  </p:cSld>
  <p:clrMapOvr>
    <a:masterClrMapping/>
  </p:clrMapOvr>
  <p:transition spd="med"/>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707189517"/>
      </p:ext>
    </p:extLst>
  </p:cSld>
  <p:clrMapOvr>
    <a:masterClrMapping/>
  </p:clrMapOvr>
  <p:transition spd="med"/>
</p:sldLayout>
</file>

<file path=ppt/slideLayouts/slideLayout398.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576072"/>
            <a:ext cx="4953000" cy="4573587"/>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274446472"/>
      </p:ext>
    </p:extLst>
  </p:cSld>
  <p:clrMapOvr>
    <a:masterClrMapping/>
  </p:clrMapOvr>
  <p:transition spd="med"/>
</p:sldLayout>
</file>

<file path=ppt/slideLayouts/slideLayout399.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dirty="0"/>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11362084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817174950"/>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7694905"/>
      </p:ext>
    </p:extLst>
  </p:cSld>
  <p:clrMapOvr>
    <a:masterClrMapping/>
  </p:clrMapOvr>
  <p:transition spd="med"/>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7"/>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dirty="0"/>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202412272"/>
      </p:ext>
    </p:extLst>
  </p:cSld>
  <p:clrMapOvr>
    <a:masterClrMapping/>
  </p:clrMapOvr>
  <p:transition spd="med"/>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p:spPr>
        <p:txBody>
          <a:bodyPr anchor="ctr"/>
          <a:lstStyle>
            <a:lvl1pPr algn="ctr">
              <a:defRPr sz="1600">
                <a:solidFill>
                  <a:schemeClr val="tx1"/>
                </a:solidFill>
              </a:defRPr>
            </a:lvl1pPr>
          </a:lstStyle>
          <a:p>
            <a:r>
              <a:rPr lang="en-US" dirty="0"/>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dirty="0"/>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182370374"/>
      </p:ext>
    </p:extLst>
  </p:cSld>
  <p:clrMapOvr>
    <a:masterClrMapping/>
  </p:clrMapOvr>
  <p:transition spd="med"/>
</p:sldLayout>
</file>

<file path=ppt/slideLayouts/slideLayout402.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2" y="2478024"/>
            <a:ext cx="6670675"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2" y="8385048"/>
            <a:ext cx="6670676"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1" y="83820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p:spPr>
        <p:txBody>
          <a:bodyPr anchor="ctr"/>
          <a:lstStyle>
            <a:lvl1pPr algn="ctr">
              <a:defRPr sz="1600"/>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p:spPr>
        <p:txBody>
          <a:bodyPr anchor="ctr"/>
          <a:lstStyle>
            <a:lvl1pPr algn="ctr">
              <a:defRPr sz="1600"/>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p:spPr>
        <p:txBody>
          <a:bodyPr anchor="ctr"/>
          <a:lstStyle>
            <a:lvl1pPr algn="ctr">
              <a:defRPr sz="1600"/>
            </a:lvl1pPr>
          </a:lstStyle>
          <a:p>
            <a:r>
              <a:rPr lang="en-US" dirty="0"/>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dirty="0"/>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743188959"/>
      </p:ext>
    </p:extLst>
  </p:cSld>
  <p:clrMapOvr>
    <a:masterClrMapping/>
  </p:clrMapOvr>
  <p:transition spd="med"/>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580426988"/>
      </p:ext>
    </p:extLst>
  </p:cSld>
  <p:clrMapOvr>
    <a:masterClrMapping/>
  </p:clrMapOvr>
  <p:transition spd="med"/>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10000"/>
              </a:lnSpc>
              <a:defRPr sz="64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3"/>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69913"/>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722442557"/>
      </p:ext>
    </p:extLst>
  </p:cSld>
  <p:clrMapOvr>
    <a:masterClrMapping/>
  </p:clrMapOvr>
  <p:transition spd="med"/>
</p:sldLayout>
</file>

<file path=ppt/slideLayouts/slideLayout405.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2"/>
            <a:ext cx="4956175" cy="4573587"/>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374847774"/>
      </p:ext>
    </p:extLst>
  </p:cSld>
  <p:clrMapOvr>
    <a:masterClrMapping/>
  </p:clrMapOvr>
  <p:transition spd="med"/>
</p:sldLayout>
</file>

<file path=ppt/slideLayouts/slideLayout406.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70094019"/>
      </p:ext>
    </p:extLst>
  </p:cSld>
  <p:clrMapOvr>
    <a:masterClrMapping/>
  </p:clrMapOvr>
  <p:transition spd="med"/>
</p:sldLayout>
</file>

<file path=ppt/slideLayouts/slideLayout407.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728101799"/>
      </p:ext>
    </p:extLst>
  </p:cSld>
  <p:clrMapOvr>
    <a:masterClrMapping/>
  </p:clrMapOvr>
  <p:transition spd="med"/>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5" cy="28590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1" y="7429500"/>
            <a:ext cx="4951413" cy="3792682"/>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p:spPr>
        <p:txBody>
          <a:bodyPr/>
          <a:lstStyle>
            <a:lvl1pPr>
              <a:defRPr sz="1400">
                <a:solidFill>
                  <a:schemeClr val="tx1"/>
                </a:solidFill>
              </a:defRPr>
            </a:lvl1pPr>
          </a:lstStyle>
          <a:p>
            <a:r>
              <a:rPr lang="en-US" dirty="0"/>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p:spPr>
        <p:txBody>
          <a:bodyPr/>
          <a:lstStyle>
            <a:lvl1pPr>
              <a:defRPr sz="1400">
                <a:solidFill>
                  <a:schemeClr val="tx1"/>
                </a:solidFill>
              </a:defRPr>
            </a:lvl1pPr>
          </a:lstStyle>
          <a:p>
            <a:r>
              <a:rPr lang="en-US" dirty="0"/>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p:spPr>
        <p:txBody>
          <a:bodyPr/>
          <a:lstStyle>
            <a:lvl1pPr>
              <a:defRPr sz="1400">
                <a:solidFill>
                  <a:schemeClr val="tx1"/>
                </a:solidFill>
              </a:defRPr>
            </a:lvl1pPr>
          </a:lstStyle>
          <a:p>
            <a:r>
              <a:rPr lang="en-US" dirty="0"/>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p:spPr>
        <p:txBody>
          <a:bodyPr/>
          <a:lstStyle>
            <a:lvl1pPr>
              <a:defRPr sz="1400">
                <a:solidFill>
                  <a:schemeClr val="tx1"/>
                </a:solidFill>
              </a:defRPr>
            </a:lvl1pPr>
          </a:lstStyle>
          <a:p>
            <a:r>
              <a:rPr lang="en-US" dirty="0"/>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p:spPr>
        <p:txBody>
          <a:bodyPr/>
          <a:lstStyle>
            <a:lvl1pPr>
              <a:defRPr sz="1400">
                <a:solidFill>
                  <a:schemeClr val="tx1"/>
                </a:solidFill>
              </a:defRPr>
            </a:lvl1pPr>
          </a:lstStyle>
          <a:p>
            <a:r>
              <a:rPr lang="en-US" dirty="0"/>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p:spPr>
        <p:txBody>
          <a:bodyPr/>
          <a:lstStyle>
            <a:lvl1pPr>
              <a:defRPr sz="1400">
                <a:solidFill>
                  <a:schemeClr val="tx1"/>
                </a:solidFill>
              </a:defRPr>
            </a:lvl1pPr>
          </a:lstStyle>
          <a:p>
            <a:r>
              <a:rPr lang="en-US" dirty="0"/>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dirty="0"/>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908891255"/>
      </p:ext>
    </p:extLst>
  </p:cSld>
  <p:clrMapOvr>
    <a:masterClrMapping/>
  </p:clrMapOvr>
  <p:transition spd="med"/>
</p:sldLayout>
</file>

<file path=ppt/slideLayouts/slideLayout409.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2" y="6665976"/>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03561640"/>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a:xfrm>
            <a:off x="568324" y="1280423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936719277"/>
      </p:ext>
    </p:extLst>
  </p:cSld>
  <p:clrMapOvr>
    <a:masterClrMapping/>
  </p:clrMapOvr>
  <p:transition spd="med"/>
</p:sldLayout>
</file>

<file path=ppt/slideLayouts/slideLayout410.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2"/>
            <a:ext cx="4949825" cy="3413126"/>
          </a:xfrm>
        </p:spPr>
        <p:txBody>
          <a:bodyPr rIns="0"/>
          <a:lstStyle>
            <a:lvl1pPr>
              <a:lnSpc>
                <a:spcPct val="110000"/>
              </a:lnSpc>
              <a:defRPr sz="3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50672544"/>
      </p:ext>
    </p:extLst>
  </p:cSld>
  <p:clrMapOvr>
    <a:masterClrMapping/>
  </p:clrMapOvr>
  <p:transition spd="med"/>
</p:sldLayout>
</file>

<file path=ppt/slideLayouts/slideLayout411.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2200227620"/>
      </p:ext>
    </p:extLst>
  </p:cSld>
  <p:clrMapOvr>
    <a:masterClrMapping/>
  </p:clrMapOvr>
  <p:transition spd="med"/>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827948302"/>
      </p:ext>
    </p:extLst>
  </p:cSld>
  <p:clrMapOvr>
    <a:masterClrMapping/>
  </p:clrMapOvr>
  <p:transition spd="med"/>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dirty="0"/>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245626483"/>
      </p:ext>
    </p:extLst>
  </p:cSld>
  <p:clrMapOvr>
    <a:masterClrMapping/>
  </p:clrMapOvr>
  <p:transition spd="med"/>
</p:sldLayout>
</file>

<file path=ppt/slideLayouts/slideLayout414.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18477278"/>
      </p:ext>
    </p:extLst>
  </p:cSld>
  <p:clrMapOvr>
    <a:masterClrMapping/>
  </p:clrMapOvr>
  <p:transition spd="med"/>
</p:sldLayout>
</file>

<file path=ppt/slideLayouts/slideLayout415.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744225712"/>
      </p:ext>
    </p:extLst>
  </p:cSld>
  <p:clrMapOvr>
    <a:masterClrMapping/>
  </p:clrMapOvr>
  <p:transition spd="med"/>
</p:sldLayout>
</file>

<file path=ppt/slideLayouts/slideLayout416.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dirty="0"/>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32073129"/>
      </p:ext>
    </p:extLst>
  </p:cSld>
  <p:clrMapOvr>
    <a:masterClrMapping/>
  </p:clrMapOvr>
  <p:transition spd="med"/>
</p:sldLayout>
</file>

<file path=ppt/slideLayouts/slideLayout417.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45735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dirty="0"/>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323393342"/>
      </p:ext>
    </p:extLst>
  </p:cSld>
  <p:clrMapOvr>
    <a:masterClrMapping/>
  </p:clrMapOvr>
  <p:transition spd="med"/>
</p:sldLayout>
</file>

<file path=ppt/slideLayouts/slideLayout418.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34565173"/>
      </p:ext>
    </p:extLst>
  </p:cSld>
  <p:clrMapOvr>
    <a:masterClrMapping/>
  </p:clrMapOvr>
  <p:transition spd="med"/>
</p:sldLayout>
</file>

<file path=ppt/slideLayouts/slideLayout419.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404577872"/>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45735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88229029"/>
      </p:ext>
    </p:extLst>
  </p:cSld>
  <p:clrMapOvr>
    <a:masterClrMapping/>
  </p:clrMapOvr>
  <p:transition spd="med"/>
</p:sldLayout>
</file>

<file path=ppt/slideLayouts/slideLayout420.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p>
            <a:endParaRPr lang="en-US" dirty="0"/>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214974486"/>
      </p:ext>
    </p:extLst>
  </p:cSld>
  <p:clrMapOvr>
    <a:masterClrMapping/>
  </p:clrMapOvr>
  <p:transition spd="med"/>
</p:sldLayout>
</file>

<file path=ppt/slideLayouts/slideLayout421.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3817798547"/>
      </p:ext>
    </p:extLst>
  </p:cSld>
  <p:clrMapOvr>
    <a:masterClrMapping/>
  </p:clrMapOvr>
  <p:transition spd="med"/>
</p:sldLayout>
</file>

<file path=ppt/slideLayouts/slideLayout422.xml><?xml version="1.0" encoding="utf-8"?>
<p:sldLayout xmlns:a="http://schemas.openxmlformats.org/drawingml/2006/main" xmlns:r="http://schemas.openxmlformats.org/officeDocument/2006/relationships" xmlns:p="http://schemas.openxmlformats.org/presentationml/2006/main"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endParaRPr lang="en-US" dirty="0"/>
          </a:p>
        </p:txBody>
      </p:sp>
      <p:sp>
        <p:nvSpPr>
          <p:cNvPr id="7" name="Content Placeholder"/>
          <p:cNvSpPr>
            <a:spLocks noGrp="1"/>
          </p:cNvSpPr>
          <p:nvPr>
            <p:ph sz="quarter" idx="13"/>
          </p:nvPr>
        </p:nvSpPr>
        <p:spPr>
          <a:xfrm>
            <a:off x="560905" y="3243072"/>
            <a:ext cx="11047390" cy="8745728"/>
          </a:xfrm>
        </p:spPr>
        <p:txBody>
          <a:bodyPr/>
          <a:lstStyle>
            <a:lvl1pPr>
              <a:defRPr sz="6400">
                <a:solidFill>
                  <a:schemeClr val="tx1"/>
                </a:solidFill>
              </a:defRPr>
            </a:lvl1pPr>
          </a:lstStyle>
          <a:p>
            <a:pPr lvl="0"/>
            <a:r>
              <a:rPr lang="en-US"/>
              <a:t>Click to edit Master text styles</a:t>
            </a:r>
          </a:p>
        </p:txBody>
      </p:sp>
      <p:sp>
        <p:nvSpPr>
          <p:cNvPr id="6" name="Text Placeholder"/>
          <p:cNvSpPr>
            <a:spLocks noGrp="1"/>
          </p:cNvSpPr>
          <p:nvPr>
            <p:ph type="body" sz="quarter" idx="12"/>
          </p:nvPr>
        </p:nvSpPr>
        <p:spPr>
          <a:xfrm>
            <a:off x="12778880" y="3316224"/>
            <a:ext cx="10998616"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tx1"/>
                </a:solidFill>
              </a:defRPr>
            </a:lvl1pPr>
          </a:lstStyle>
          <a:p>
            <a:r>
              <a:rPr lang="en-US" dirty="0"/>
              <a:t>Group Name / DOC ID / Month XX, 2022 / © 2022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49358989"/>
      </p:ext>
    </p:extLst>
  </p:cSld>
  <p:clrMapOvr>
    <a:masterClrMapping/>
  </p:clrMapOvr>
</p:sldLayout>
</file>

<file path=ppt/slideLayouts/slideLayout423.xml><?xml version="1.0" encoding="utf-8"?>
<p:sldLayout xmlns:a="http://schemas.openxmlformats.org/drawingml/2006/main" xmlns:r="http://schemas.openxmlformats.org/officeDocument/2006/relationships" xmlns:p="http://schemas.openxmlformats.org/presentationml/2006/main" type="tx">
  <p:cSld name="title, text (two columns)">
    <p:spTree>
      <p:nvGrpSpPr>
        <p:cNvPr id="1" name=""/>
        <p:cNvGrpSpPr/>
        <p:nvPr/>
      </p:nvGrpSpPr>
      <p:grpSpPr>
        <a:xfrm>
          <a:off x="0" y="0"/>
          <a:ext cx="0" cy="0"/>
          <a:chOff x="0" y="0"/>
          <a:chExt cx="0" cy="0"/>
        </a:xfrm>
      </p:grpSpPr>
      <p:sp>
        <p:nvSpPr>
          <p:cNvPr id="207" name="Title Text"/>
          <p:cNvSpPr txBox="1">
            <a:spLocks noGrp="1"/>
          </p:cNvSpPr>
          <p:nvPr>
            <p:ph type="title"/>
          </p:nvPr>
        </p:nvSpPr>
        <p:spPr>
          <a:xfrm>
            <a:off x="560902" y="536449"/>
            <a:ext cx="11047396" cy="2145795"/>
          </a:xfrm>
          <a:prstGeom prst="rect">
            <a:avLst/>
          </a:prstGeom>
        </p:spPr>
        <p:txBody>
          <a:bodyPr>
            <a:normAutofit/>
          </a:bodyPr>
          <a:lstStyle/>
          <a:p>
            <a:r>
              <a:t>Title Text</a:t>
            </a:r>
          </a:p>
        </p:txBody>
      </p:sp>
      <p:sp>
        <p:nvSpPr>
          <p:cNvPr id="208" name="Body Level One…"/>
          <p:cNvSpPr txBox="1">
            <a:spLocks noGrp="1"/>
          </p:cNvSpPr>
          <p:nvPr>
            <p:ph type="body" sz="half" idx="1"/>
          </p:nvPr>
        </p:nvSpPr>
        <p:spPr>
          <a:xfrm>
            <a:off x="585293" y="3316223"/>
            <a:ext cx="10998619" cy="8672579"/>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209" name="Text Placeholder 2"/>
          <p:cNvSpPr>
            <a:spLocks noGrp="1"/>
          </p:cNvSpPr>
          <p:nvPr>
            <p:ph type="body" sz="half" idx="21"/>
          </p:nvPr>
        </p:nvSpPr>
        <p:spPr>
          <a:xfrm>
            <a:off x="12778884" y="3316223"/>
            <a:ext cx="10998437" cy="8672579"/>
          </a:xfrm>
          <a:prstGeom prst="rect">
            <a:avLst/>
          </a:prstGeom>
        </p:spPr>
        <p:txBody>
          <a:bodyPr>
            <a:normAutofit/>
          </a:bodyPr>
          <a:lstStyle/>
          <a:p>
            <a:endParaRPr/>
          </a:p>
        </p:txBody>
      </p:sp>
      <p:sp>
        <p:nvSpPr>
          <p:cNvPr id="2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4875050"/>
      </p:ext>
    </p:extLst>
  </p:cSld>
  <p:clrMapOvr>
    <a:masterClrMapping/>
  </p:clrMapOvr>
  <p:transition spd="med"/>
</p:sldLayout>
</file>

<file path=ppt/slideLayouts/slideLayout424.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565852463"/>
      </p:ext>
    </p:extLst>
  </p:cSld>
  <p:clrMapOvr>
    <a:masterClrMapping/>
  </p:clrMapOvr>
  <p:transition spd="med"/>
</p:sldLayout>
</file>

<file path=ppt/slideLayouts/slideLayout425.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700311305"/>
      </p:ext>
    </p:extLst>
  </p:cSld>
  <p:clrMapOvr>
    <a:masterClrMapping/>
  </p:clrMapOvr>
  <p:transition spd="med"/>
</p:sldLayout>
</file>

<file path=ppt/slideLayouts/slideLayout426.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lvl1pPr>
          </a:lstStyle>
          <a:p>
            <a:r>
              <a:rPr lang="en-US"/>
              <a:t>Click to edit Master title style</a:t>
            </a:r>
            <a:endParaRPr lang="en-US" dirty="0"/>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579437" y="12523788"/>
            <a:ext cx="1638300" cy="609600"/>
          </a:xfrm>
          <a:prstGeom prst="rect">
            <a:avLst/>
          </a:prstGeom>
        </p:spPr>
      </p:pic>
    </p:spTree>
    <p:extLst>
      <p:ext uri="{BB962C8B-B14F-4D97-AF65-F5344CB8AC3E}">
        <p14:creationId xmlns:p14="http://schemas.microsoft.com/office/powerpoint/2010/main" val="1144685614"/>
      </p:ext>
    </p:extLst>
  </p:cSld>
  <p:clrMapOvr>
    <a:masterClrMapping/>
  </p:clrMapOvr>
  <p:transition spd="med"/>
</p:sldLayout>
</file>

<file path=ppt/slideLayouts/slideLayout427.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1031810727"/>
      </p:ext>
    </p:extLst>
  </p:cSld>
  <p:clrMapOvr>
    <a:masterClrMapping/>
  </p:clrMapOvr>
  <p:transition spd="med"/>
</p:sldLayout>
</file>

<file path=ppt/slideLayouts/slideLayout428.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a:solidFill>
                  <a:schemeClr val="tx2"/>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2044279549"/>
      </p:ext>
    </p:extLst>
  </p:cSld>
  <p:clrMapOvr>
    <a:masterClrMapping/>
  </p:clrMapOvr>
  <p:transition spd="med"/>
</p:sldLayout>
</file>

<file path=ppt/slideLayouts/slideLayout429.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3540029782"/>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68324" y="12804235"/>
            <a:ext cx="4956176" cy="381000"/>
          </a:xfrm>
          <a:prstGeom prst="rect">
            <a:avLst/>
          </a:prstGeom>
        </p:spPr>
        <p:txBody>
          <a:body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186187956"/>
      </p:ext>
    </p:extLst>
  </p:cSld>
  <p:clrMapOvr>
    <a:masterClrMapping/>
  </p:clrMapOvr>
  <p:transition spd="med"/>
</p:sldLayout>
</file>

<file path=ppt/slideLayouts/slideLayout430.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5" y="569913"/>
            <a:ext cx="4949825"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2538675239"/>
      </p:ext>
    </p:extLst>
  </p:cSld>
  <p:clrMapOvr>
    <a:masterClrMapping/>
  </p:clrMapOvr>
  <p:transition spd="med"/>
</p:sldLayout>
</file>

<file path=ppt/slideLayouts/slideLayout431.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2601196716"/>
      </p:ext>
    </p:extLst>
  </p:cSld>
  <p:clrMapOvr>
    <a:masterClrMapping/>
  </p:clrMapOvr>
  <p:transition spd="med"/>
</p:sldLayout>
</file>

<file path=ppt/slideLayouts/slideLayout432.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4"/>
            <a:ext cx="17141825" cy="8191500"/>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2934260411"/>
      </p:ext>
    </p:extLst>
  </p:cSld>
  <p:clrMapOvr>
    <a:masterClrMapping/>
  </p:clrMapOvr>
  <p:transition spd="med"/>
</p:sldLayout>
</file>

<file path=ppt/slideLayouts/slideLayout433.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3" cy="8574087"/>
          </a:xfrm>
        </p:spPr>
        <p:txBody>
          <a:bodyPr/>
          <a:lstStyle>
            <a:lvl1pPr>
              <a:lnSpc>
                <a:spcPct val="100000"/>
              </a:lnSpc>
              <a:spcBef>
                <a:spcPts val="0"/>
              </a:spcBef>
              <a:defRPr sz="6400">
                <a:solidFill>
                  <a:schemeClr val="tx2"/>
                </a:solidFill>
              </a:defRPr>
            </a:lvl1pPr>
            <a:lvl2pPr marL="585216" indent="-585216">
              <a:lnSpc>
                <a:spcPct val="100000"/>
              </a:lnSpc>
              <a:spcBef>
                <a:spcPts val="0"/>
              </a:spcBef>
              <a:defRPr sz="6400">
                <a:solidFill>
                  <a:schemeClr val="tx2"/>
                </a:solidFill>
              </a:defRPr>
            </a:lvl2pPr>
            <a:lvl3pPr marL="1097280" indent="-585216">
              <a:lnSpc>
                <a:spcPct val="100000"/>
              </a:lnSpc>
              <a:spcBef>
                <a:spcPts val="0"/>
              </a:spcBef>
              <a:defRPr sz="6400">
                <a:solidFill>
                  <a:schemeClr val="tx2"/>
                </a:solidFill>
              </a:defRPr>
            </a:lvl3pPr>
            <a:lvl4pPr marL="1755648">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779214678"/>
      </p:ext>
    </p:extLst>
  </p:cSld>
  <p:clrMapOvr>
    <a:masterClrMapping/>
  </p:clrMapOvr>
  <p:transition spd="med"/>
</p:sldLayout>
</file>

<file path=ppt/slideLayouts/slideLayout434.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0" cy="9717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472484817"/>
      </p:ext>
    </p:extLst>
  </p:cSld>
  <p:clrMapOvr>
    <a:masterClrMapping/>
  </p:clrMapOvr>
  <p:transition spd="med"/>
</p:sldLayout>
</file>

<file path=ppt/slideLayouts/slideLayout435.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8"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0" y="9296400"/>
            <a:ext cx="11049000"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2"/>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1885200243"/>
      </p:ext>
    </p:extLst>
  </p:cSld>
  <p:clrMapOvr>
    <a:masterClrMapping/>
  </p:clrMapOvr>
  <p:transition spd="med"/>
</p:sldLayout>
</file>

<file path=ppt/slideLayouts/slideLayout436.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426481"/>
            <a:ext cx="4949825" cy="1906588"/>
          </a:xfrm>
        </p:spPr>
        <p:txBody>
          <a:bodyPr/>
          <a:lstStyle>
            <a:lvl1pPr>
              <a:lnSpc>
                <a:spcPct val="90000"/>
              </a:lnSpc>
              <a:defRPr sz="13000">
                <a:solidFill>
                  <a:schemeClr val="accent1"/>
                </a:solidFill>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429654"/>
            <a:ext cx="4949825" cy="1903413"/>
          </a:xfrm>
        </p:spPr>
        <p:txBody>
          <a:bodyPr/>
          <a:lstStyle>
            <a:lvl1pPr>
              <a:lnSpc>
                <a:spcPct val="90000"/>
              </a:lnSpc>
              <a:defRPr sz="13000">
                <a:solidFill>
                  <a:schemeClr val="accent1"/>
                </a:solidFill>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4"/>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84031196"/>
      </p:ext>
    </p:extLst>
  </p:cSld>
  <p:clrMapOvr>
    <a:masterClrMapping/>
  </p:clrMapOvr>
  <p:transition spd="med"/>
</p:sldLayout>
</file>

<file path=ppt/slideLayouts/slideLayout437.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5" cy="5335588"/>
          </a:xfrm>
        </p:spPr>
        <p:txBody>
          <a:bodyPr/>
          <a:lstStyle>
            <a:lvl1pPr>
              <a:lnSpc>
                <a:spcPct val="100000"/>
              </a:lnSpc>
              <a:defRPr sz="8600">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0" cy="5335587"/>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2372752341"/>
      </p:ext>
    </p:extLst>
  </p:cSld>
  <p:clrMapOvr>
    <a:masterClrMapping/>
  </p:clrMapOvr>
  <p:transition spd="med"/>
</p:sldLayout>
</file>

<file path=ppt/slideLayouts/slideLayout438.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7"/>
          </a:xfrm>
        </p:spPr>
        <p:txBody>
          <a:bodyPr/>
          <a:lstStyle>
            <a:lvl1pPr>
              <a:lnSpc>
                <a:spcPct val="90000"/>
              </a:lnSpc>
              <a:defRPr sz="13000">
                <a:solidFill>
                  <a:schemeClr val="accent1"/>
                </a:solidFill>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7"/>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p:spPr>
        <p:txBody>
          <a:bodyPr/>
          <a:lstStyle>
            <a:lvl1pPr>
              <a:lnSpc>
                <a:spcPct val="90000"/>
              </a:lnSpc>
              <a:defRPr sz="13000">
                <a:solidFill>
                  <a:schemeClr val="accent1"/>
                </a:solidFill>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p:spPr>
        <p:txBody>
          <a:bodyPr/>
          <a:lstStyle>
            <a:lvl1pPr>
              <a:lnSpc>
                <a:spcPct val="90000"/>
              </a:lnSpc>
              <a:defRPr sz="13000">
                <a:solidFill>
                  <a:schemeClr val="accent1"/>
                </a:solidFill>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3505345789"/>
      </p:ext>
    </p:extLst>
  </p:cSld>
  <p:clrMapOvr>
    <a:masterClrMapping/>
  </p:clrMapOvr>
  <p:transition spd="med"/>
</p:sldLayout>
</file>

<file path=ppt/slideLayouts/slideLayout439.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1654726329"/>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a:xfrm>
            <a:off x="568324" y="1280423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9605039"/>
      </p:ext>
    </p:extLst>
  </p:cSld>
  <p:clrMapOvr>
    <a:masterClrMapping/>
  </p:clrMapOvr>
  <p:transition spd="med"/>
</p:sldLayout>
</file>

<file path=ppt/slideLayouts/slideLayout440.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3355633866"/>
      </p:ext>
    </p:extLst>
  </p:cSld>
  <p:clrMapOvr>
    <a:masterClrMapping/>
  </p:clrMapOvr>
  <p:transition spd="med"/>
</p:sldLayout>
</file>

<file path=ppt/slideLayouts/slideLayout441.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p>
            <a:endParaRPr lang="en-US" dirty="0"/>
          </a:p>
        </p:txBody>
      </p:sp>
    </p:spTree>
    <p:extLst>
      <p:ext uri="{BB962C8B-B14F-4D97-AF65-F5344CB8AC3E}">
        <p14:creationId xmlns:p14="http://schemas.microsoft.com/office/powerpoint/2010/main" val="2252668880"/>
      </p:ext>
    </p:extLst>
  </p:cSld>
  <p:clrMapOvr>
    <a:masterClrMapping/>
  </p:clrMapOvr>
  <p:transition spd="med"/>
</p:sldLayout>
</file>

<file path=ppt/slideLayouts/slideLayout442.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p:spPr>
        <p:txBody>
          <a:bodyPr anchor="ctr"/>
          <a:lstStyle>
            <a:lvl1pPr algn="ctr">
              <a:defRPr sz="1600">
                <a:solidFill>
                  <a:schemeClr val="tx1"/>
                </a:solidFill>
              </a:defRPr>
            </a:lvl1pPr>
          </a:lstStyle>
          <a:p>
            <a:r>
              <a:rPr lang="en-US" dirty="0"/>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p:spPr>
        <p:txBody>
          <a:bodyPr anchor="ctr"/>
          <a:lstStyle>
            <a:lvl1pPr algn="ctr">
              <a:defRPr sz="1600">
                <a:solidFill>
                  <a:schemeClr val="tx1"/>
                </a:solidFill>
              </a:defRPr>
            </a:lvl1pPr>
          </a:lstStyle>
          <a:p>
            <a:r>
              <a:rPr lang="en-US" dirty="0"/>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dirty="0"/>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949656594"/>
      </p:ext>
    </p:extLst>
  </p:cSld>
  <p:clrMapOvr>
    <a:masterClrMapping/>
  </p:clrMapOvr>
  <p:transition spd="med"/>
</p:sldLayout>
</file>

<file path=ppt/slideLayouts/slideLayout443.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207409330"/>
      </p:ext>
    </p:extLst>
  </p:cSld>
  <p:clrMapOvr>
    <a:masterClrMapping/>
  </p:clrMapOvr>
  <p:transition spd="med"/>
</p:sldLayout>
</file>

<file path=ppt/slideLayouts/slideLayout444.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576072"/>
            <a:ext cx="7424927" cy="19065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79713757"/>
      </p:ext>
    </p:extLst>
  </p:cSld>
  <p:clrMapOvr>
    <a:masterClrMapping/>
  </p:clrMapOvr>
  <p:transition spd="med"/>
</p:sldLayout>
</file>

<file path=ppt/slideLayouts/slideLayout445.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244208811"/>
      </p:ext>
    </p:extLst>
  </p:cSld>
  <p:clrMapOvr>
    <a:masterClrMapping/>
  </p:clrMapOvr>
  <p:transition spd="med"/>
</p:sldLayout>
</file>

<file path=ppt/slideLayouts/slideLayout446.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576072"/>
            <a:ext cx="4953000" cy="4573587"/>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dirty="0"/>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657491629"/>
      </p:ext>
    </p:extLst>
  </p:cSld>
  <p:clrMapOvr>
    <a:masterClrMapping/>
  </p:clrMapOvr>
  <p:transition spd="med"/>
</p:sldLayout>
</file>

<file path=ppt/slideLayouts/slideLayout447.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dirty="0"/>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431068889"/>
      </p:ext>
    </p:extLst>
  </p:cSld>
  <p:clrMapOvr>
    <a:masterClrMapping/>
  </p:clrMapOvr>
  <p:transition spd="med"/>
</p:sldLayout>
</file>

<file path=ppt/slideLayouts/slideLayout448.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7"/>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dirty="0"/>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829664228"/>
      </p:ext>
    </p:extLst>
  </p:cSld>
  <p:clrMapOvr>
    <a:masterClrMapping/>
  </p:clrMapOvr>
  <p:transition spd="med"/>
</p:sldLayout>
</file>

<file path=ppt/slideLayouts/slideLayout449.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p:spPr>
        <p:txBody>
          <a:bodyPr anchor="ctr"/>
          <a:lstStyle>
            <a:lvl1pPr algn="ctr">
              <a:defRPr sz="1600">
                <a:solidFill>
                  <a:schemeClr val="tx1"/>
                </a:solidFill>
              </a:defRPr>
            </a:lvl1pPr>
          </a:lstStyle>
          <a:p>
            <a:r>
              <a:rPr lang="en-US" dirty="0"/>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dirty="0"/>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525761793"/>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a:prstGeom prst="rect">
            <a:avLst/>
          </a:prstGeom>
        </p:spPr>
        <p:txBody>
          <a:bodyPr/>
          <a:lstStyle/>
          <a:p>
            <a:endParaRPr lang="en-US"/>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196161"/>
      </p:ext>
    </p:extLst>
  </p:cSld>
  <p:clrMapOvr>
    <a:masterClrMapping/>
  </p:clrMapOvr>
  <p:transition spd="med"/>
</p:sldLayout>
</file>

<file path=ppt/slideLayouts/slideLayout450.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2" y="2478024"/>
            <a:ext cx="6670675"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2" y="8385048"/>
            <a:ext cx="6670676"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1" y="83820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p:spPr>
        <p:txBody>
          <a:bodyPr anchor="ctr"/>
          <a:lstStyle>
            <a:lvl1pPr algn="ctr">
              <a:defRPr sz="1600"/>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p:spPr>
        <p:txBody>
          <a:bodyPr anchor="ctr"/>
          <a:lstStyle>
            <a:lvl1pPr algn="ctr">
              <a:defRPr sz="1600"/>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p:spPr>
        <p:txBody>
          <a:bodyPr anchor="ctr"/>
          <a:lstStyle>
            <a:lvl1pPr algn="ctr">
              <a:defRPr sz="1600"/>
            </a:lvl1pPr>
          </a:lstStyle>
          <a:p>
            <a:r>
              <a:rPr lang="en-US" dirty="0"/>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dirty="0"/>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991281573"/>
      </p:ext>
    </p:extLst>
  </p:cSld>
  <p:clrMapOvr>
    <a:masterClrMapping/>
  </p:clrMapOvr>
  <p:transition spd="med"/>
</p:sldLayout>
</file>

<file path=ppt/slideLayouts/slideLayout451.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171558869"/>
      </p:ext>
    </p:extLst>
  </p:cSld>
  <p:clrMapOvr>
    <a:masterClrMapping/>
  </p:clrMapOvr>
  <p:transition spd="med"/>
</p:sldLayout>
</file>

<file path=ppt/slideLayouts/slideLayout452.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10000"/>
              </a:lnSpc>
              <a:defRPr sz="64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3"/>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69913"/>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376194005"/>
      </p:ext>
    </p:extLst>
  </p:cSld>
  <p:clrMapOvr>
    <a:masterClrMapping/>
  </p:clrMapOvr>
  <p:transition spd="med"/>
</p:sldLayout>
</file>

<file path=ppt/slideLayouts/slideLayout453.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2"/>
            <a:ext cx="4956175" cy="4573587"/>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580101711"/>
      </p:ext>
    </p:extLst>
  </p:cSld>
  <p:clrMapOvr>
    <a:masterClrMapping/>
  </p:clrMapOvr>
  <p:transition spd="med"/>
</p:sldLayout>
</file>

<file path=ppt/slideLayouts/slideLayout454.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424459569"/>
      </p:ext>
    </p:extLst>
  </p:cSld>
  <p:clrMapOvr>
    <a:masterClrMapping/>
  </p:clrMapOvr>
  <p:transition spd="med"/>
</p:sldLayout>
</file>

<file path=ppt/slideLayouts/slideLayout455.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97161696"/>
      </p:ext>
    </p:extLst>
  </p:cSld>
  <p:clrMapOvr>
    <a:masterClrMapping/>
  </p:clrMapOvr>
  <p:transition spd="med"/>
</p:sldLayout>
</file>

<file path=ppt/slideLayouts/slideLayout456.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5" cy="28590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1" y="7429500"/>
            <a:ext cx="4951413" cy="3792682"/>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p:spPr>
        <p:txBody>
          <a:bodyPr/>
          <a:lstStyle>
            <a:lvl1pPr>
              <a:defRPr sz="1400">
                <a:solidFill>
                  <a:schemeClr val="tx1"/>
                </a:solidFill>
              </a:defRPr>
            </a:lvl1pPr>
          </a:lstStyle>
          <a:p>
            <a:r>
              <a:rPr lang="en-US" dirty="0"/>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p:spPr>
        <p:txBody>
          <a:bodyPr/>
          <a:lstStyle>
            <a:lvl1pPr>
              <a:defRPr sz="1400">
                <a:solidFill>
                  <a:schemeClr val="tx1"/>
                </a:solidFill>
              </a:defRPr>
            </a:lvl1pPr>
          </a:lstStyle>
          <a:p>
            <a:r>
              <a:rPr lang="en-US" dirty="0"/>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p:spPr>
        <p:txBody>
          <a:bodyPr/>
          <a:lstStyle>
            <a:lvl1pPr>
              <a:defRPr sz="1400">
                <a:solidFill>
                  <a:schemeClr val="tx1"/>
                </a:solidFill>
              </a:defRPr>
            </a:lvl1pPr>
          </a:lstStyle>
          <a:p>
            <a:r>
              <a:rPr lang="en-US" dirty="0"/>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p:spPr>
        <p:txBody>
          <a:bodyPr/>
          <a:lstStyle>
            <a:lvl1pPr>
              <a:defRPr sz="1400">
                <a:solidFill>
                  <a:schemeClr val="tx1"/>
                </a:solidFill>
              </a:defRPr>
            </a:lvl1pPr>
          </a:lstStyle>
          <a:p>
            <a:r>
              <a:rPr lang="en-US" dirty="0"/>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p:spPr>
        <p:txBody>
          <a:bodyPr/>
          <a:lstStyle>
            <a:lvl1pPr>
              <a:defRPr sz="1400">
                <a:solidFill>
                  <a:schemeClr val="tx1"/>
                </a:solidFill>
              </a:defRPr>
            </a:lvl1pPr>
          </a:lstStyle>
          <a:p>
            <a:r>
              <a:rPr lang="en-US" dirty="0"/>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p:spPr>
        <p:txBody>
          <a:bodyPr/>
          <a:lstStyle>
            <a:lvl1pPr>
              <a:defRPr sz="1400">
                <a:solidFill>
                  <a:schemeClr val="tx1"/>
                </a:solidFill>
              </a:defRPr>
            </a:lvl1pPr>
          </a:lstStyle>
          <a:p>
            <a:r>
              <a:rPr lang="en-US" dirty="0"/>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dirty="0"/>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3342977"/>
      </p:ext>
    </p:extLst>
  </p:cSld>
  <p:clrMapOvr>
    <a:masterClrMapping/>
  </p:clrMapOvr>
  <p:transition spd="med"/>
</p:sldLayout>
</file>

<file path=ppt/slideLayouts/slideLayout457.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2" y="6665976"/>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990468246"/>
      </p:ext>
    </p:extLst>
  </p:cSld>
  <p:clrMapOvr>
    <a:masterClrMapping/>
  </p:clrMapOvr>
  <p:transition spd="med"/>
</p:sldLayout>
</file>

<file path=ppt/slideLayouts/slideLayout458.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2"/>
            <a:ext cx="4949825" cy="3413126"/>
          </a:xfrm>
        </p:spPr>
        <p:txBody>
          <a:bodyPr rIns="0"/>
          <a:lstStyle>
            <a:lvl1pPr>
              <a:lnSpc>
                <a:spcPct val="110000"/>
              </a:lnSpc>
              <a:defRPr sz="3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942599930"/>
      </p:ext>
    </p:extLst>
  </p:cSld>
  <p:clrMapOvr>
    <a:masterClrMapping/>
  </p:clrMapOvr>
  <p:transition spd="med"/>
</p:sldLayout>
</file>

<file path=ppt/slideLayouts/slideLayout459.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830003030"/>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4195384914"/>
      </p:ext>
    </p:extLst>
  </p:cSld>
  <p:clrMapOvr>
    <a:masterClrMapping/>
  </p:clrMapOvr>
  <p:transition spd="med"/>
</p:sldLayout>
</file>

<file path=ppt/slideLayouts/slideLayout460.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4137867695"/>
      </p:ext>
    </p:extLst>
  </p:cSld>
  <p:clrMapOvr>
    <a:masterClrMapping/>
  </p:clrMapOvr>
  <p:transition spd="med"/>
</p:sldLayout>
</file>

<file path=ppt/slideLayouts/slideLayout461.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dirty="0"/>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1184593003"/>
      </p:ext>
    </p:extLst>
  </p:cSld>
  <p:clrMapOvr>
    <a:masterClrMapping/>
  </p:clrMapOvr>
  <p:transition spd="med"/>
</p:sldLayout>
</file>

<file path=ppt/slideLayouts/slideLayout462.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117903233"/>
      </p:ext>
    </p:extLst>
  </p:cSld>
  <p:clrMapOvr>
    <a:masterClrMapping/>
  </p:clrMapOvr>
  <p:transition spd="med"/>
</p:sldLayout>
</file>

<file path=ppt/slideLayouts/slideLayout463.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3486503118"/>
      </p:ext>
    </p:extLst>
  </p:cSld>
  <p:clrMapOvr>
    <a:masterClrMapping/>
  </p:clrMapOvr>
  <p:transition spd="med"/>
</p:sldLayout>
</file>

<file path=ppt/slideLayouts/slideLayout464.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dirty="0"/>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43595859"/>
      </p:ext>
    </p:extLst>
  </p:cSld>
  <p:clrMapOvr>
    <a:masterClrMapping/>
  </p:clrMapOvr>
  <p:transition spd="med"/>
</p:sldLayout>
</file>

<file path=ppt/slideLayouts/slideLayout465.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45735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dirty="0"/>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184524168"/>
      </p:ext>
    </p:extLst>
  </p:cSld>
  <p:clrMapOvr>
    <a:masterClrMapping/>
  </p:clrMapOvr>
  <p:transition spd="med"/>
</p:sldLayout>
</file>

<file path=ppt/slideLayouts/slideLayout466.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726532685"/>
      </p:ext>
    </p:extLst>
  </p:cSld>
  <p:clrMapOvr>
    <a:masterClrMapping/>
  </p:clrMapOvr>
  <p:transition spd="med"/>
</p:sldLayout>
</file>

<file path=ppt/slideLayouts/slideLayout467.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512035916"/>
      </p:ext>
    </p:extLst>
  </p:cSld>
  <p:clrMapOvr>
    <a:masterClrMapping/>
  </p:clrMapOvr>
  <p:transition spd="med"/>
</p:sldLayout>
</file>

<file path=ppt/slideLayouts/slideLayout468.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p>
            <a:endParaRPr lang="en-US" dirty="0"/>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736515622"/>
      </p:ext>
    </p:extLst>
  </p:cSld>
  <p:clrMapOvr>
    <a:masterClrMapping/>
  </p:clrMapOvr>
  <p:transition spd="med"/>
</p:sldLayout>
</file>

<file path=ppt/slideLayouts/slideLayout469.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3429693351"/>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362558905"/>
      </p:ext>
    </p:extLst>
  </p:cSld>
  <p:clrMapOvr>
    <a:masterClrMapping/>
  </p:clrMapOvr>
  <p:transition spd="med"/>
</p:sldLayout>
</file>

<file path=ppt/slideLayouts/slideLayout470.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62880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1359660177"/>
      </p:ext>
    </p:extLst>
  </p:cSld>
  <p:clrMapOvr>
    <a:masterClrMapping/>
  </p:clrMapOvr>
  <p:transition spd="med"/>
</p:sldLayout>
</file>

<file path=ppt/slideLayouts/slideLayout471.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descr="Blue 10 full slide background ">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0" marR="0" indent="0" algn="l" defTabSz="914218"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descr="IBM 8-bar logo">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1267564072"/>
      </p:ext>
    </p:extLst>
  </p:cSld>
  <p:clrMapOvr>
    <a:masterClrMapping/>
  </p:clrMapOvr>
  <p:transition spd="med"/>
</p:sldLayout>
</file>

<file path=ppt/slideLayouts/slideLayout472.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lvl1pPr>
          </a:lstStyle>
          <a:p>
            <a:r>
              <a:rPr lang="en-US"/>
              <a:t>Click to edit Master title style</a:t>
            </a:r>
            <a:endParaRPr lang="en-US" dirty="0"/>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1982474021"/>
      </p:ext>
    </p:extLst>
  </p:cSld>
  <p:clrMapOvr>
    <a:masterClrMapping/>
  </p:clrMapOvr>
  <p:transition spd="med"/>
</p:sldLayout>
</file>

<file path=ppt/slideLayouts/slideLayout473.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9"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991965449"/>
      </p:ext>
    </p:extLst>
  </p:cSld>
  <p:clrMapOvr>
    <a:masterClrMapping/>
  </p:clrMapOvr>
  <p:transition spd="med"/>
</p:sldLayout>
</file>

<file path=ppt/slideLayouts/slideLayout474.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384048"/>
            <a:ext cx="10101071" cy="104790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2259000251"/>
      </p:ext>
    </p:extLst>
  </p:cSld>
  <p:clrMapOvr>
    <a:masterClrMapping/>
  </p:clrMapOvr>
  <p:transition spd="med"/>
</p:sldLayout>
</file>

<file path=ppt/slideLayouts/slideLayout475.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3"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1527048"/>
            <a:ext cx="10099675" cy="9337676"/>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353101140"/>
      </p:ext>
    </p:extLst>
  </p:cSld>
  <p:clrMapOvr>
    <a:masterClrMapping/>
  </p:clrMapOvr>
  <p:transition spd="med"/>
</p:sldLayout>
</file>

<file path=ppt/slideLayouts/slideLayout476.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4956175" cy="4573588"/>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4"/>
            <a:ext cx="4953001"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6" y="569914"/>
            <a:ext cx="4949824"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49076185"/>
      </p:ext>
    </p:extLst>
  </p:cSld>
  <p:clrMapOvr>
    <a:masterClrMapping/>
  </p:clrMapOvr>
  <p:transition spd="med"/>
</p:sldLayout>
</file>

<file path=ppt/slideLayouts/slideLayout477.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2859088"/>
          </a:xfrm>
        </p:spPr>
        <p:txBody>
          <a:bodyPr rIns="457200"/>
          <a:lstStyle>
            <a:lvl1pPr>
              <a:lnSpc>
                <a:spcPct val="100000"/>
              </a:lnSpc>
              <a:defRPr sz="6398">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93250944"/>
      </p:ext>
    </p:extLst>
  </p:cSld>
  <p:clrMapOvr>
    <a:masterClrMapping/>
  </p:clrMapOvr>
  <p:transition spd="med"/>
</p:sldLayout>
</file>

<file path=ppt/slideLayouts/slideLayout478.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6" y="420624"/>
            <a:ext cx="17141826" cy="8191500"/>
          </a:xfrm>
        </p:spPr>
        <p:txBody>
          <a:bodyPr/>
          <a:lstStyle>
            <a:lvl1pPr>
              <a:defRPr sz="17196"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815006487"/>
      </p:ext>
    </p:extLst>
  </p:cSld>
  <p:clrMapOvr>
    <a:masterClrMapping/>
  </p:clrMapOvr>
  <p:transition spd="med"/>
</p:sldLayout>
</file>

<file path=ppt/slideLayouts/slideLayout479.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3" y="384048"/>
            <a:ext cx="9909174" cy="2859088"/>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4" cy="8574088"/>
          </a:xfrm>
        </p:spPr>
        <p:txBody>
          <a:bodyPr/>
          <a:lstStyle>
            <a:lvl1pPr>
              <a:lnSpc>
                <a:spcPct val="100000"/>
              </a:lnSpc>
              <a:spcBef>
                <a:spcPts val="0"/>
              </a:spcBef>
              <a:defRPr sz="6398">
                <a:solidFill>
                  <a:schemeClr val="tx2"/>
                </a:solidFill>
              </a:defRPr>
            </a:lvl1pPr>
            <a:lvl2pPr marL="585098" indent="-585098">
              <a:lnSpc>
                <a:spcPct val="100000"/>
              </a:lnSpc>
              <a:spcBef>
                <a:spcPts val="0"/>
              </a:spcBef>
              <a:defRPr sz="6398">
                <a:solidFill>
                  <a:schemeClr val="tx2"/>
                </a:solidFill>
              </a:defRPr>
            </a:lvl2pPr>
            <a:lvl3pPr marL="1097060" indent="-585098">
              <a:lnSpc>
                <a:spcPct val="100000"/>
              </a:lnSpc>
              <a:spcBef>
                <a:spcPts val="0"/>
              </a:spcBef>
              <a:defRPr sz="6398">
                <a:solidFill>
                  <a:schemeClr val="tx2"/>
                </a:solidFill>
              </a:defRPr>
            </a:lvl3pPr>
            <a:lvl4pPr marL="1755296">
              <a:lnSpc>
                <a:spcPct val="100000"/>
              </a:lnSpc>
              <a:spcBef>
                <a:spcPts val="0"/>
              </a:spcBef>
              <a:defRPr sz="6398">
                <a:solidFill>
                  <a:schemeClr val="tx2"/>
                </a:solidFill>
              </a:defRPr>
            </a:lvl4pPr>
            <a:lvl5pPr>
              <a:lnSpc>
                <a:spcPct val="100000"/>
              </a:lnSpc>
              <a:spcBef>
                <a:spcPts val="0"/>
              </a:spcBef>
              <a:defRPr sz="6398"/>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231575615"/>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966844714"/>
      </p:ext>
    </p:extLst>
  </p:cSld>
  <p:clrMapOvr>
    <a:masterClrMapping/>
  </p:clrMapOvr>
  <p:transition spd="med"/>
</p:sldLayout>
</file>

<file path=ppt/slideLayouts/slideLayout480.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1" cy="97170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49817555"/>
      </p:ext>
    </p:extLst>
  </p:cSld>
  <p:clrMapOvr>
    <a:masterClrMapping/>
  </p:clrMapOvr>
  <p:transition spd="med"/>
</p:sldLayout>
</file>

<file path=ppt/slideLayouts/slideLayout481.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4" y="576072"/>
            <a:ext cx="7623174"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9"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dirty="0"/>
              <a:t>↗︎00M</a:t>
            </a:r>
          </a:p>
        </p:txBody>
      </p:sp>
      <p:cxnSp>
        <p:nvCxnSpPr>
          <p:cNvPr id="9" name="Straight Connector 8" descr="Vertical column divider">
            <a:extLst>
              <a:ext uri="{FF2B5EF4-FFF2-40B4-BE49-F238E27FC236}">
                <a16:creationId xmlns:a16="http://schemas.microsoft.com/office/drawing/2014/main" id="{1C44518A-7FBB-67DA-E35B-8BC0AAFC6062}"/>
              </a:ext>
            </a:extLst>
          </p:cNvPr>
          <p:cNvCxnSpPr/>
          <p:nvPr userDrawn="1"/>
        </p:nvCxnSpPr>
        <p:spPr bwMode="auto">
          <a:xfrm>
            <a:off x="12193588"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8"/>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1" y="9296400"/>
            <a:ext cx="11049000" cy="3543300"/>
          </a:xfrm>
        </p:spPr>
        <p:txBody>
          <a:bodyPr anchor="b"/>
          <a:lstStyle>
            <a:lvl1pPr>
              <a:lnSpc>
                <a:spcPct val="90000"/>
              </a:lnSpc>
              <a:spcBef>
                <a:spcPts val="0"/>
              </a:spcBef>
              <a:defRPr sz="25794" b="0" i="0">
                <a:solidFill>
                  <a:schemeClr val="accent1"/>
                </a:solidFill>
                <a:latin typeface="IBM Plex Sans ExtLt" panose="020B0303050203000203" pitchFamily="34" charset="0"/>
              </a:defRPr>
            </a:lvl1pPr>
          </a:lstStyle>
          <a:p>
            <a:r>
              <a:rPr lang="en-US" dirty="0"/>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5" y="12804236"/>
            <a:ext cx="4956175" cy="381000"/>
          </a:xfrm>
        </p:spPr>
        <p:txBody>
          <a:bodyPr/>
          <a:lstStyle/>
          <a:p>
            <a:endParaRPr lang="en-US"/>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33128096"/>
      </p:ext>
    </p:extLst>
  </p:cSld>
  <p:clrMapOvr>
    <a:masterClrMapping/>
  </p:clrMapOvr>
  <p:transition spd="med"/>
</p:sldLayout>
</file>

<file path=ppt/slideLayouts/slideLayout482.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2998">
                <a:solidFill>
                  <a:schemeClr val="accent1"/>
                </a:solidFill>
              </a:defRPr>
            </a:lvl1pPr>
            <a:lvl2pPr marL="0" indent="0">
              <a:buNone/>
              <a:defRPr/>
            </a:lvl2pPr>
          </a:lstStyle>
          <a:p>
            <a:pPr lvl="0"/>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5" y="426482"/>
            <a:ext cx="4949824" cy="1906588"/>
          </a:xfrm>
        </p:spPr>
        <p:txBody>
          <a:bodyPr/>
          <a:lstStyle>
            <a:lvl1pPr>
              <a:lnSpc>
                <a:spcPct val="90000"/>
              </a:lnSpc>
              <a:defRPr sz="12998">
                <a:solidFill>
                  <a:schemeClr val="accent1"/>
                </a:solidFill>
              </a:defRPr>
            </a:lvl1pPr>
          </a:lstStyle>
          <a:p>
            <a:pPr lvl="0"/>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5"/>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2" y="429655"/>
            <a:ext cx="4949824" cy="1903414"/>
          </a:xfrm>
        </p:spPr>
        <p:txBody>
          <a:bodyPr/>
          <a:lstStyle>
            <a:lvl1pPr>
              <a:lnSpc>
                <a:spcPct val="90000"/>
              </a:lnSpc>
              <a:defRPr sz="12998">
                <a:solidFill>
                  <a:schemeClr val="accent1"/>
                </a:solidFill>
              </a:defRPr>
            </a:lvl1pPr>
          </a:lstStyle>
          <a:p>
            <a:pPr lvl="0"/>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499" y="2333069"/>
            <a:ext cx="4953001" cy="9666846"/>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941405089"/>
      </p:ext>
    </p:extLst>
  </p:cSld>
  <p:clrMapOvr>
    <a:masterClrMapping/>
  </p:clrMapOvr>
  <p:transition spd="med"/>
</p:sldLayout>
</file>

<file path=ppt/slideLayouts/slideLayout483.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4" cy="5335588"/>
          </a:xfrm>
        </p:spPr>
        <p:txBody>
          <a:bodyPr/>
          <a:lstStyle>
            <a:lvl1pPr>
              <a:lnSpc>
                <a:spcPct val="100000"/>
              </a:lnSpc>
              <a:defRPr sz="8598">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1" y="402336"/>
            <a:ext cx="11049000" cy="5335588"/>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4" cy="5334000"/>
          </a:xfrm>
        </p:spPr>
        <p:txBody>
          <a:bodyPr/>
          <a:lstStyle>
            <a:lvl1pPr>
              <a:lnSpc>
                <a:spcPct val="100000"/>
              </a:lnSpc>
              <a:defRPr sz="8598">
                <a:solidFill>
                  <a:schemeClr val="accent1"/>
                </a:solidFill>
              </a:defRPr>
            </a:lvl1pPr>
            <a:lvl2pPr>
              <a:lnSpc>
                <a:spcPct val="100000"/>
              </a:lnSpc>
              <a:defRPr sz="8598">
                <a:solidFill>
                  <a:schemeClr val="accent1"/>
                </a:solidFill>
              </a:defRPr>
            </a:lvl2pPr>
            <a:lvl3pPr>
              <a:lnSpc>
                <a:spcPct val="100000"/>
              </a:lnSpc>
              <a:defRPr sz="8598">
                <a:solidFill>
                  <a:schemeClr val="accent1"/>
                </a:solidFill>
              </a:defRPr>
            </a:lvl3pPr>
            <a:lvl4pPr>
              <a:lnSpc>
                <a:spcPct val="100000"/>
              </a:lnSpc>
              <a:defRPr sz="8598">
                <a:solidFill>
                  <a:schemeClr val="accent1"/>
                </a:solidFill>
              </a:defRPr>
            </a:lvl4pPr>
            <a:lvl5pPr>
              <a:lnSpc>
                <a:spcPct val="100000"/>
              </a:lnSpc>
              <a:defRPr sz="8598">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1" y="6477000"/>
            <a:ext cx="11049000" cy="5334000"/>
          </a:xfrm>
        </p:spPr>
        <p:txBody>
          <a:bodyPr/>
          <a:lstStyle>
            <a:lvl1pPr>
              <a:lnSpc>
                <a:spcPct val="100000"/>
              </a:lnSpc>
              <a:spcBef>
                <a:spcPts val="0"/>
              </a:spcBef>
              <a:defRPr sz="8598">
                <a:solidFill>
                  <a:schemeClr val="tx1"/>
                </a:solidFill>
              </a:defRPr>
            </a:lvl1pPr>
            <a:lvl2pPr marL="786226" indent="-786226">
              <a:lnSpc>
                <a:spcPct val="100000"/>
              </a:lnSpc>
              <a:spcBef>
                <a:spcPts val="0"/>
              </a:spcBef>
              <a:defRPr sz="8598">
                <a:solidFill>
                  <a:schemeClr val="tx1"/>
                </a:solidFill>
              </a:defRPr>
            </a:lvl2pPr>
            <a:lvl3pPr marL="1499316" indent="-786226">
              <a:lnSpc>
                <a:spcPct val="100000"/>
              </a:lnSpc>
              <a:spcBef>
                <a:spcPts val="0"/>
              </a:spcBef>
              <a:defRPr sz="8598">
                <a:solidFill>
                  <a:schemeClr val="tx1"/>
                </a:solidFill>
              </a:defRPr>
            </a:lvl3pPr>
            <a:lvl4pPr marL="2285542" indent="-786226">
              <a:lnSpc>
                <a:spcPct val="100000"/>
              </a:lnSpc>
              <a:spcBef>
                <a:spcPts val="0"/>
              </a:spcBef>
              <a:defRPr sz="8598">
                <a:solidFill>
                  <a:schemeClr val="tx1"/>
                </a:solidFill>
              </a:defRPr>
            </a:lvl4pPr>
            <a:lvl5pPr>
              <a:lnSpc>
                <a:spcPct val="100000"/>
              </a:lnSpc>
              <a:spcBef>
                <a:spcPts val="0"/>
              </a:spcBef>
              <a:defRPr sz="8598">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86190722"/>
      </p:ext>
    </p:extLst>
  </p:cSld>
  <p:clrMapOvr>
    <a:masterClrMapping/>
  </p:clrMapOvr>
  <p:transition spd="med"/>
</p:sldLayout>
</file>

<file path=ppt/slideLayouts/slideLayout484.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3" y="576072"/>
            <a:ext cx="4949824"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8"/>
          </a:xfrm>
        </p:spPr>
        <p:txBody>
          <a:bodyPr/>
          <a:lstStyle>
            <a:lvl1pPr>
              <a:lnSpc>
                <a:spcPct val="90000"/>
              </a:lnSpc>
              <a:defRPr sz="12998">
                <a:solidFill>
                  <a:schemeClr val="accent1"/>
                </a:solidFill>
              </a:defRPr>
            </a:lvl1pPr>
            <a:lvl2pPr marL="0" indent="0">
              <a:buNone/>
              <a:defRPr/>
            </a:lvl2pPr>
          </a:lstStyle>
          <a:p>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8"/>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3"/>
            <a:ext cx="4951413" cy="2857506"/>
          </a:xfrm>
        </p:spPr>
        <p:txBody>
          <a:bodyPr/>
          <a:lstStyle>
            <a:lvl1pPr>
              <a:lnSpc>
                <a:spcPct val="90000"/>
              </a:lnSpc>
              <a:defRPr sz="12998">
                <a:solidFill>
                  <a:schemeClr val="accent1"/>
                </a:solidFill>
              </a:defRPr>
            </a:lvl1pPr>
          </a:lstStyle>
          <a:p>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3" y="8403337"/>
            <a:ext cx="4951411" cy="2857506"/>
          </a:xfrm>
        </p:spPr>
        <p:txBody>
          <a:bodyPr/>
          <a:lstStyle>
            <a:lvl1pPr>
              <a:lnSpc>
                <a:spcPct val="90000"/>
              </a:lnSpc>
              <a:defRPr sz="12998">
                <a:solidFill>
                  <a:schemeClr val="accent1"/>
                </a:solidFill>
              </a:defRPr>
            </a:lvl1pPr>
          </a:lstStyle>
          <a:p>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6"/>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91451158"/>
      </p:ext>
    </p:extLst>
  </p:cSld>
  <p:clrMapOvr>
    <a:masterClrMapping/>
  </p:clrMapOvr>
  <p:transition spd="med"/>
</p:sldLayout>
</file>

<file path=ppt/slideLayouts/slideLayout485.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4"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5" y="12804236"/>
            <a:ext cx="4956175" cy="381000"/>
          </a:xfrm>
        </p:spPr>
        <p:txBody>
          <a:bodyPr/>
          <a:lstStyle/>
          <a:p>
            <a:endParaRPr lang="en-US"/>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12056265"/>
      </p:ext>
    </p:extLst>
  </p:cSld>
  <p:clrMapOvr>
    <a:masterClrMapping/>
  </p:clrMapOvr>
  <p:transition spd="med"/>
</p:sldLayout>
</file>

<file path=ppt/slideLayouts/slideLayout486.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a:extLst>
              <a:ext uri="{FF2B5EF4-FFF2-40B4-BE49-F238E27FC236}">
                <a16:creationId xmlns:a16="http://schemas.microsoft.com/office/drawing/2014/main" id="{CDB8CB8D-C4DB-E357-4948-59CD6A18A9DC}"/>
              </a:ext>
            </a:extLst>
          </p:cNvPr>
          <p:cNvCxnSpPr/>
          <p:nvPr userDrawn="1"/>
        </p:nvCxnSpPr>
        <p:spPr bwMode="auto">
          <a:xfrm>
            <a:off x="12188953"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a:extLst>
              <a:ext uri="{FF2B5EF4-FFF2-40B4-BE49-F238E27FC236}">
                <a16:creationId xmlns:a16="http://schemas.microsoft.com/office/drawing/2014/main" id="{8B5887E5-28C4-AA99-EBD5-E34B88F46F25}"/>
              </a:ext>
            </a:extLst>
          </p:cNvPr>
          <p:cNvCxnSpPr/>
          <p:nvPr userDrawn="1"/>
        </p:nvCxnSpPr>
        <p:spPr bwMode="auto">
          <a:xfrm>
            <a:off x="18288001"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5" y="12804236"/>
            <a:ext cx="4956175" cy="381000"/>
          </a:xfrm>
        </p:spPr>
        <p:txBody>
          <a:bodyPr/>
          <a:lstStyle/>
          <a:p>
            <a:endParaRPr lang="en-US"/>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667750937"/>
      </p:ext>
    </p:extLst>
  </p:cSld>
  <p:clrMapOvr>
    <a:masterClrMapping/>
  </p:clrMapOvr>
  <p:transition spd="med"/>
</p:sldLayout>
</file>

<file path=ppt/slideLayouts/slideLayout487.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1" y="576072"/>
            <a:ext cx="4956175"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499"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5" y="12804236"/>
            <a:ext cx="4956175" cy="381000"/>
          </a:xfrm>
        </p:spPr>
        <p:txBody>
          <a:bodyPr/>
          <a:lstStyle/>
          <a:p>
            <a:endParaRPr lang="en-US"/>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366615020"/>
      </p:ext>
    </p:extLst>
  </p:cSld>
  <p:clrMapOvr>
    <a:masterClrMapping/>
  </p:clrMapOvr>
  <p:transition spd="med"/>
</p:sldLayout>
</file>

<file path=ppt/slideLayouts/slideLayout488.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3" y="576072"/>
            <a:ext cx="4949824" cy="2097088"/>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4"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1" y="576072"/>
            <a:ext cx="1216152" cy="1216152"/>
          </a:xfrm>
        </p:spPr>
        <p:txBody>
          <a:bodyPr anchor="ctr"/>
          <a:lstStyle>
            <a:lvl1pPr algn="ctr">
              <a:defRPr sz="16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5" y="576072"/>
            <a:ext cx="1216152" cy="1216152"/>
          </a:xfrm>
        </p:spPr>
        <p:txBody>
          <a:bodyPr anchor="ctr"/>
          <a:lstStyle>
            <a:lvl1pPr algn="ctr">
              <a:defRPr sz="16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2" y="3429000"/>
            <a:ext cx="494211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1" y="576072"/>
            <a:ext cx="1216152" cy="1216152"/>
          </a:xfrm>
        </p:spPr>
        <p:txBody>
          <a:bodyPr anchor="ctr"/>
          <a:lstStyle>
            <a:lvl1pPr algn="ctr">
              <a:defRPr sz="16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2" y="3429000"/>
            <a:ext cx="4952999" cy="85725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6070475"/>
      </p:ext>
    </p:extLst>
  </p:cSld>
  <p:clrMapOvr>
    <a:masterClrMapping/>
  </p:clrMapOvr>
  <p:transition spd="med"/>
</p:sldLayout>
</file>

<file path=ppt/slideLayouts/slideLayout489.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8"/>
            <a:ext cx="4949824" cy="1141412"/>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7" y="384048"/>
            <a:ext cx="4956175" cy="1141412"/>
          </a:xfrm>
        </p:spPr>
        <p:txBody>
          <a:bodyPr/>
          <a:lstStyle>
            <a:lvl1pPr>
              <a:lnSpc>
                <a:spcPct val="100000"/>
              </a:lnSpc>
              <a:spcBef>
                <a:spcPts val="0"/>
              </a:spcBef>
              <a:defRPr sz="6398">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1"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07446094"/>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lvl1pPr>
          </a:lstStyle>
          <a:p>
            <a:r>
              <a:rPr lang="en-US"/>
              <a:t>Click to edit Master title style</a:t>
            </a:r>
            <a:endParaRPr lang="en-US" dirty="0"/>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460315162"/>
      </p:ext>
    </p:extLst>
  </p:cSld>
  <p:clrMapOvr>
    <a:masterClrMapping/>
  </p:clrMapOvr>
  <p:transition spd="med"/>
</p:sldLayout>
</file>

<file path=ppt/slideLayouts/slideLayout490.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3" y="576072"/>
            <a:ext cx="7424927" cy="19065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3"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1"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52450466"/>
      </p:ext>
    </p:extLst>
  </p:cSld>
  <p:clrMapOvr>
    <a:masterClrMapping/>
  </p:clrMapOvr>
  <p:transition spd="med"/>
</p:sldLayout>
</file>

<file path=ppt/slideLayouts/slideLayout491.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4" y="384048"/>
            <a:ext cx="11045824" cy="4573588"/>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76072"/>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825850090"/>
      </p:ext>
    </p:extLst>
  </p:cSld>
  <p:clrMapOvr>
    <a:masterClrMapping/>
  </p:clrMapOvr>
  <p:transition spd="med"/>
</p:sldLayout>
</file>

<file path=ppt/slideLayouts/slideLayout492.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1" y="576072"/>
            <a:ext cx="4953001" cy="4573588"/>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499" y="569914"/>
            <a:ext cx="4953001" cy="11431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866525417"/>
      </p:ext>
    </p:extLst>
  </p:cSld>
  <p:clrMapOvr>
    <a:masterClrMapping/>
  </p:clrMapOvr>
  <p:transition spd="med"/>
</p:sldLayout>
</file>

<file path=ppt/slideLayouts/slideLayout493.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4" y="384048"/>
            <a:ext cx="11039475" cy="4573588"/>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4"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45207700"/>
      </p:ext>
    </p:extLst>
  </p:cSld>
  <p:clrMapOvr>
    <a:masterClrMapping/>
  </p:clrMapOvr>
  <p:transition spd="med"/>
</p:sldLayout>
</file>

<file path=ppt/slideLayouts/slideLayout494.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8"/>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1"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499" y="576072"/>
            <a:ext cx="4959350" cy="1525588"/>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1"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44" indent="-182844">
              <a:lnSpc>
                <a:spcPct val="110000"/>
              </a:lnSpc>
              <a:spcBef>
                <a:spcPts val="0"/>
              </a:spcBef>
              <a:defRPr sz="2000" b="0" i="0">
                <a:solidFill>
                  <a:schemeClr val="tx1"/>
                </a:solidFill>
                <a:latin typeface="IBM Plex Sans" panose="020B0503050203000203" pitchFamily="34" charset="0"/>
              </a:defRPr>
            </a:lvl2pPr>
            <a:lvl3pPr marL="365686" indent="-182844">
              <a:lnSpc>
                <a:spcPct val="110000"/>
              </a:lnSpc>
              <a:spcBef>
                <a:spcPts val="0"/>
              </a:spcBef>
              <a:defRPr sz="2000" b="0" i="0">
                <a:solidFill>
                  <a:schemeClr val="tx1"/>
                </a:solidFill>
                <a:latin typeface="IBM Plex Sans" panose="020B0503050203000203" pitchFamily="34" charset="0"/>
              </a:defRPr>
            </a:lvl3pPr>
            <a:lvl4pPr marL="548530" indent="-182844">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29267361"/>
      </p:ext>
    </p:extLst>
  </p:cSld>
  <p:clrMapOvr>
    <a:masterClrMapping/>
  </p:clrMapOvr>
  <p:transition spd="med"/>
</p:sldLayout>
</file>

<file path=ppt/slideLayouts/slideLayout495.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384049"/>
            <a:ext cx="4949824" cy="1141414"/>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3" y="384048"/>
            <a:ext cx="4956175" cy="1141412"/>
          </a:xfrm>
        </p:spPr>
        <p:txBody>
          <a:bodyPr/>
          <a:lstStyle>
            <a:lvl1pPr>
              <a:lnSpc>
                <a:spcPct val="100000"/>
              </a:lnSpc>
              <a:spcBef>
                <a:spcPts val="0"/>
              </a:spcBef>
              <a:defRPr sz="6398">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5980" indent="-255980">
              <a:spcBef>
                <a:spcPts val="0"/>
              </a:spcBef>
              <a:defRPr sz="2800" b="0" i="0">
                <a:solidFill>
                  <a:schemeClr val="tx1"/>
                </a:solidFill>
                <a:latin typeface="IBM Plex Sans Light" panose="020B0403050203000203" pitchFamily="34" charset="0"/>
              </a:defRPr>
            </a:lvl2pPr>
            <a:lvl3pPr marL="511962" indent="-255980">
              <a:spcBef>
                <a:spcPts val="0"/>
              </a:spcBef>
              <a:defRPr sz="2800" b="0" i="0">
                <a:solidFill>
                  <a:schemeClr val="tx1"/>
                </a:solidFill>
                <a:latin typeface="IBM Plex Sans Light" panose="020B0403050203000203" pitchFamily="34" charset="0"/>
              </a:defRPr>
            </a:lvl3pPr>
            <a:lvl4pPr marL="767942" indent="-255980">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12188953"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1" y="576073"/>
            <a:ext cx="1216152" cy="1214462"/>
          </a:xfrm>
        </p:spPr>
        <p:txBody>
          <a:bodyPr anchor="ctr"/>
          <a:lstStyle>
            <a:lvl1pPr algn="ctr">
              <a:defRPr sz="1600">
                <a:solidFill>
                  <a:schemeClr val="tx1"/>
                </a:solidFill>
              </a:defRPr>
            </a:lvl1pPr>
          </a:lstStyle>
          <a:p>
            <a:r>
              <a:rPr lang="en-US"/>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1"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5" cy="1216152"/>
          </a:xfrm>
        </p:spPr>
        <p:txBody>
          <a:bodyPr anchor="ctr"/>
          <a:lstStyle>
            <a:lvl1pPr algn="ctr">
              <a:defRPr sz="1600">
                <a:solidFill>
                  <a:schemeClr val="tx1"/>
                </a:solidFill>
              </a:defRPr>
            </a:lvl1pPr>
          </a:lstStyle>
          <a:p>
            <a:r>
              <a:rPr lang="en-US"/>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44" indent="-182844">
              <a:spcBef>
                <a:spcPts val="0"/>
              </a:spcBef>
              <a:defRPr sz="2000" b="0" i="0">
                <a:solidFill>
                  <a:schemeClr val="tx1"/>
                </a:solidFill>
                <a:latin typeface="IBM Plex Sans" panose="020B0503050203000203" pitchFamily="34" charset="0"/>
              </a:defRPr>
            </a:lvl2pPr>
            <a:lvl3pPr marL="365686" indent="-182844">
              <a:spcBef>
                <a:spcPts val="0"/>
              </a:spcBef>
              <a:defRPr sz="2000" b="0" i="0">
                <a:solidFill>
                  <a:schemeClr val="tx1"/>
                </a:solidFill>
                <a:latin typeface="IBM Plex Sans" panose="020B0503050203000203" pitchFamily="34" charset="0"/>
              </a:defRPr>
            </a:lvl3pPr>
            <a:lvl4pPr marL="548530" indent="-182844">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57228174"/>
      </p:ext>
    </p:extLst>
  </p:cSld>
  <p:clrMapOvr>
    <a:masterClrMapping/>
  </p:clrMapOvr>
  <p:transition spd="med"/>
</p:sldLayout>
</file>

<file path=ppt/slideLayouts/slideLayout496.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4" y="2478024"/>
            <a:ext cx="6670674"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00A530A6-2F26-DA70-D0D9-6DD90453CEC1}"/>
              </a:ext>
              <a:ext uri="{C183D7F6-B498-43B3-948B-1728B52AA6E4}">
                <adec:decorative xmlns:adec="http://schemas.microsoft.com/office/drawing/2017/decorative" val="0"/>
              </a:ext>
            </a:extLst>
          </p:cNvPr>
          <p:cNvCxnSpPr/>
          <p:nvPr userDrawn="1"/>
        </p:nvCxnSpPr>
        <p:spPr bwMode="auto">
          <a:xfrm>
            <a:off x="12191999"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1" y="576072"/>
            <a:ext cx="1216152" cy="1216152"/>
          </a:xfrm>
        </p:spPr>
        <p:txBody>
          <a:bodyPr anchor="ctr"/>
          <a:lstStyle>
            <a:lvl1pPr algn="ctr">
              <a:defRPr sz="1600"/>
            </a:lvl1pPr>
          </a:lstStyle>
          <a:p>
            <a:r>
              <a:rPr lang="en-US"/>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 uri="{C183D7F6-B498-43B3-948B-1728B52AA6E4}">
                <adec:decorative xmlns:adec="http://schemas.microsoft.com/office/drawing/2017/decorative" val="0"/>
              </a:ext>
            </a:extLst>
          </p:cNvPr>
          <p:cNvCxnSpPr/>
          <p:nvPr userDrawn="1"/>
        </p:nvCxnSpPr>
        <p:spPr bwMode="auto">
          <a:xfrm>
            <a:off x="568326"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2"/>
            <a:ext cx="1216152" cy="1216152"/>
          </a:xfrm>
        </p:spPr>
        <p:txBody>
          <a:bodyPr anchor="ctr"/>
          <a:lstStyle>
            <a:lvl1pPr algn="ctr">
              <a:defRPr sz="1600"/>
            </a:lvl1pPr>
          </a:lstStyle>
          <a:p>
            <a:r>
              <a:rPr lang="en-US"/>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1" y="8385048"/>
            <a:ext cx="6670676"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1" y="6477000"/>
            <a:ext cx="1216152" cy="1216152"/>
          </a:xfrm>
        </p:spPr>
        <p:txBody>
          <a:bodyPr anchor="ctr"/>
          <a:lstStyle>
            <a:lvl1pPr algn="ctr">
              <a:defRPr sz="1600"/>
            </a:lvl1pPr>
          </a:lstStyle>
          <a:p>
            <a:r>
              <a:rPr lang="en-US"/>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2" y="8382000"/>
            <a:ext cx="6667500" cy="3048000"/>
          </a:xfrm>
        </p:spPr>
        <p:txBody>
          <a:bodyPr/>
          <a:lstStyle>
            <a:lvl1pPr>
              <a:lnSpc>
                <a:spcPct val="100000"/>
              </a:lnSpc>
              <a:spcBef>
                <a:spcPts val="0"/>
              </a:spcBef>
              <a:defRPr sz="4400">
                <a:solidFill>
                  <a:schemeClr val="tx1"/>
                </a:solidFill>
              </a:defRPr>
            </a:lvl1pPr>
            <a:lvl2pPr marL="402256" indent="-402256">
              <a:lnSpc>
                <a:spcPct val="100000"/>
              </a:lnSpc>
              <a:spcBef>
                <a:spcPts val="0"/>
              </a:spcBef>
              <a:defRPr sz="4400">
                <a:solidFill>
                  <a:schemeClr val="tx1"/>
                </a:solidFill>
              </a:defRPr>
            </a:lvl2pPr>
            <a:lvl3pPr marL="804512" indent="-402256">
              <a:lnSpc>
                <a:spcPct val="100000"/>
              </a:lnSpc>
              <a:spcBef>
                <a:spcPts val="0"/>
              </a:spcBef>
              <a:defRPr sz="4400">
                <a:solidFill>
                  <a:schemeClr val="tx1"/>
                </a:solidFill>
              </a:defRPr>
            </a:lvl3pPr>
            <a:lvl4pPr marL="1115344" indent="-40225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82465399"/>
      </p:ext>
    </p:extLst>
  </p:cSld>
  <p:clrMapOvr>
    <a:masterClrMapping/>
  </p:clrMapOvr>
  <p:transition spd="med"/>
</p:sldLayout>
</file>

<file path=ppt/slideLayouts/slideLayout497.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1141412"/>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1" y="1682496"/>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445781338"/>
      </p:ext>
    </p:extLst>
  </p:cSld>
  <p:clrMapOvr>
    <a:masterClrMapping/>
  </p:clrMapOvr>
  <p:transition spd="med"/>
</p:sldLayout>
</file>

<file path=ppt/slideLayouts/slideLayout498.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4" y="576072"/>
            <a:ext cx="4956175" cy="448056"/>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4" y="1527048"/>
            <a:ext cx="11044240" cy="2276856"/>
          </a:xfrm>
        </p:spPr>
        <p:txBody>
          <a:bodyPr rIns="457200"/>
          <a:lstStyle>
            <a:lvl1pPr>
              <a:lnSpc>
                <a:spcPct val="110000"/>
              </a:lnSpc>
              <a:defRPr sz="6398">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4"/>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69914"/>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989936581"/>
      </p:ext>
    </p:extLst>
  </p:cSld>
  <p:clrMapOvr>
    <a:masterClrMapping/>
  </p:clrMapOvr>
  <p:transition spd="med"/>
</p:sldLayout>
</file>

<file path=ppt/slideLayouts/slideLayout499.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576072"/>
            <a:ext cx="4956175" cy="4573588"/>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814942616"/>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4152614004"/>
      </p:ext>
    </p:extLst>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583309953"/>
      </p:ext>
    </p:extLst>
  </p:cSld>
  <p:clrMapOvr>
    <a:masterClrMapping/>
  </p:clrMapOvr>
  <p:transition spd="med"/>
</p:sldLayout>
</file>

<file path=ppt/slideLayouts/slideLayout500.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4" y="384048"/>
            <a:ext cx="11050589" cy="4573588"/>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3" y="665683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3"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2" y="6667503"/>
            <a:ext cx="4949824" cy="534491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649884613"/>
      </p:ext>
    </p:extLst>
  </p:cSld>
  <p:clrMapOvr>
    <a:masterClrMapping/>
  </p:clrMapOvr>
  <p:transition spd="med"/>
</p:sldLayout>
</file>

<file path=ppt/slideLayouts/slideLayout501.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1"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499" y="576072"/>
            <a:ext cx="4959350" cy="5145088"/>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499" y="6667500"/>
            <a:ext cx="4953001"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5980" indent="-255980">
              <a:lnSpc>
                <a:spcPct val="110000"/>
              </a:lnSpc>
              <a:spcBef>
                <a:spcPts val="0"/>
              </a:spcBef>
              <a:defRPr sz="2800" b="0" i="0">
                <a:solidFill>
                  <a:schemeClr val="tx1"/>
                </a:solidFill>
                <a:latin typeface="IBM Plex Sans Light" panose="020B0403050203000203" pitchFamily="34" charset="0"/>
              </a:defRPr>
            </a:lvl2pPr>
            <a:lvl3pPr marL="511962" indent="-255980">
              <a:lnSpc>
                <a:spcPct val="110000"/>
              </a:lnSpc>
              <a:spcBef>
                <a:spcPts val="0"/>
              </a:spcBef>
              <a:defRPr sz="2800" b="0" i="0">
                <a:solidFill>
                  <a:schemeClr val="tx1"/>
                </a:solidFill>
                <a:latin typeface="IBM Plex Sans Light" panose="020B0403050203000203" pitchFamily="34" charset="0"/>
              </a:defRPr>
            </a:lvl3pPr>
            <a:lvl4pPr marL="767942" indent="-255980">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233755457"/>
      </p:ext>
    </p:extLst>
  </p:cSld>
  <p:clrMapOvr>
    <a:masterClrMapping/>
  </p:clrMapOvr>
  <p:transition spd="med"/>
</p:sldLayout>
</file>

<file path=ppt/slideLayouts/slideLayout502.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3" y="576072"/>
            <a:ext cx="4949824" cy="2859088"/>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24" name="Straight Connector 23" descr="Vertical column divider">
            <a:extLst>
              <a:ext uri="{FF2B5EF4-FFF2-40B4-BE49-F238E27FC236}">
                <a16:creationId xmlns:a16="http://schemas.microsoft.com/office/drawing/2014/main" id="{B5CBE6E3-0E18-8A57-578D-D314948AF14F}"/>
              </a:ext>
              <a:ext uri="{C183D7F6-B498-43B3-948B-1728B52AA6E4}">
                <adec:decorative xmlns:adec="http://schemas.microsoft.com/office/drawing/2017/decorative" val="0"/>
              </a:ext>
            </a:extLst>
          </p:cNvPr>
          <p:cNvCxnSpPr/>
          <p:nvPr userDrawn="1"/>
        </p:nvCxnSpPr>
        <p:spPr bwMode="auto">
          <a:xfrm>
            <a:off x="6096000"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3"/>
            <a:ext cx="402336" cy="403226"/>
          </a:xfrm>
        </p:spPr>
        <p:txBody>
          <a:bodyPr/>
          <a:lstStyle>
            <a:lvl1pPr>
              <a:defRPr sz="1400">
                <a:solidFill>
                  <a:schemeClr val="tx1"/>
                </a:solidFill>
              </a:defRPr>
            </a:lvl1pPr>
          </a:lstStyle>
          <a:p>
            <a:r>
              <a:rPr lang="en-US" dirty="0"/>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 uri="{C183D7F6-B498-43B3-948B-1728B52AA6E4}">
                <adec:decorative xmlns:adec="http://schemas.microsoft.com/office/drawing/2017/decorative" val="0"/>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2" y="576073"/>
            <a:ext cx="402336" cy="403226"/>
          </a:xfrm>
        </p:spPr>
        <p:txBody>
          <a:bodyPr/>
          <a:lstStyle>
            <a:lvl1pPr>
              <a:defRPr sz="1400">
                <a:solidFill>
                  <a:schemeClr val="tx1"/>
                </a:solidFill>
              </a:defRPr>
            </a:lvl1pPr>
          </a:lstStyle>
          <a:p>
            <a:r>
              <a:rPr lang="en-US"/>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0"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 uri="{C183D7F6-B498-43B3-948B-1728B52AA6E4}">
                <adec:decorative xmlns:adec="http://schemas.microsoft.com/office/drawing/2017/decorative" val="0"/>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2" y="576073"/>
            <a:ext cx="402336" cy="403226"/>
          </a:xfrm>
        </p:spPr>
        <p:txBody>
          <a:bodyPr/>
          <a:lstStyle>
            <a:lvl1pPr>
              <a:defRPr sz="1400">
                <a:solidFill>
                  <a:schemeClr val="tx1"/>
                </a:solidFill>
              </a:defRPr>
            </a:lvl1pPr>
          </a:lstStyle>
          <a:p>
            <a:r>
              <a:rPr lang="en-US"/>
              <a:t>Icon</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3" name="Straight Connector 22" descr="Horizontal row divider">
            <a:extLst>
              <a:ext uri="{FF2B5EF4-FFF2-40B4-BE49-F238E27FC236}">
                <a16:creationId xmlns:a16="http://schemas.microsoft.com/office/drawing/2014/main" id="{252CDB94-BA57-B58F-95F0-D406FE34BB40}"/>
              </a:ext>
              <a:ext uri="{C183D7F6-B498-43B3-948B-1728B52AA6E4}">
                <adec:decorative xmlns:adec="http://schemas.microsoft.com/office/drawing/2017/decorative" val="0"/>
              </a:ext>
            </a:extLst>
          </p:cNvPr>
          <p:cNvCxnSpPr>
            <a:cxnSpLocks/>
          </p:cNvCxnSpPr>
          <p:nvPr userDrawn="1"/>
        </p:nvCxnSpPr>
        <p:spPr bwMode="auto">
          <a:xfrm>
            <a:off x="6096001" y="6096000"/>
            <a:ext cx="17722849"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6"/>
          </a:xfrm>
        </p:spPr>
        <p:txBody>
          <a:bodyPr/>
          <a:lstStyle>
            <a:lvl1pPr>
              <a:defRPr sz="1400">
                <a:solidFill>
                  <a:schemeClr val="tx1"/>
                </a:solidFill>
              </a:defRPr>
            </a:lvl1pPr>
          </a:lstStyle>
          <a:p>
            <a:r>
              <a:rPr lang="en-US"/>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2" y="6694631"/>
            <a:ext cx="402336" cy="403226"/>
          </a:xfrm>
        </p:spPr>
        <p:txBody>
          <a:bodyPr/>
          <a:lstStyle>
            <a:lvl1pPr>
              <a:defRPr sz="1400">
                <a:solidFill>
                  <a:schemeClr val="tx1"/>
                </a:solidFill>
              </a:defRPr>
            </a:lvl1pPr>
          </a:lstStyle>
          <a:p>
            <a:r>
              <a:rPr lang="en-US"/>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2" y="7429501"/>
            <a:ext cx="4951413" cy="3792682"/>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2" y="6694631"/>
            <a:ext cx="402336" cy="403226"/>
          </a:xfrm>
        </p:spPr>
        <p:txBody>
          <a:bodyPr/>
          <a:lstStyle>
            <a:lvl1pPr>
              <a:defRPr sz="1400">
                <a:solidFill>
                  <a:schemeClr val="tx1"/>
                </a:solidFill>
              </a:defRPr>
            </a:lvl1pPr>
          </a:lstStyle>
          <a:p>
            <a:r>
              <a:rPr lang="en-US"/>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1" cy="3810000"/>
          </a:xfrm>
        </p:spPr>
        <p:txBody>
          <a:bodyPr/>
          <a:lstStyle>
            <a:lvl1pPr>
              <a:lnSpc>
                <a:spcPct val="110000"/>
              </a:lnSpc>
              <a:spcBef>
                <a:spcPts val="0"/>
              </a:spcBef>
              <a:defRPr sz="2400">
                <a:solidFill>
                  <a:schemeClr val="tx1"/>
                </a:solidFill>
              </a:defRPr>
            </a:lvl1pPr>
            <a:lvl2pPr marL="219412" indent="-219412">
              <a:lnSpc>
                <a:spcPct val="110000"/>
              </a:lnSpc>
              <a:spcBef>
                <a:spcPts val="0"/>
              </a:spcBef>
              <a:defRPr sz="2400">
                <a:solidFill>
                  <a:schemeClr val="tx1"/>
                </a:solidFill>
              </a:defRPr>
            </a:lvl2pPr>
            <a:lvl3pPr marL="438824" indent="-219412">
              <a:lnSpc>
                <a:spcPct val="110000"/>
              </a:lnSpc>
              <a:spcBef>
                <a:spcPts val="0"/>
              </a:spcBef>
              <a:defRPr sz="2400">
                <a:solidFill>
                  <a:schemeClr val="tx1"/>
                </a:solidFill>
              </a:defRPr>
            </a:lvl3pPr>
            <a:lvl4pPr marL="658236" indent="-219412">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66790924"/>
      </p:ext>
    </p:extLst>
  </p:cSld>
  <p:clrMapOvr>
    <a:masterClrMapping/>
  </p:clrMapOvr>
  <p:transition spd="med"/>
</p:sldLayout>
</file>

<file path=ppt/slideLayouts/slideLayout503.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4" y="384049"/>
            <a:ext cx="11039475" cy="3413126"/>
          </a:xfrm>
        </p:spPr>
        <p:txBody>
          <a:bodyPr rIns="457200"/>
          <a:lstStyle>
            <a:lvl1pPr>
              <a:lnSpc>
                <a:spcPct val="100000"/>
              </a:lnSpc>
              <a:defRPr sz="6398">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1" y="6665976"/>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41131726"/>
      </p:ext>
    </p:extLst>
  </p:cSld>
  <p:clrMapOvr>
    <a:masterClrMapping/>
  </p:clrMapOvr>
  <p:transition spd="med"/>
</p:sldLayout>
</file>

<file path=ppt/slideLayouts/slideLayout504.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3" y="576073"/>
            <a:ext cx="4949824" cy="3413126"/>
          </a:xfrm>
        </p:spPr>
        <p:txBody>
          <a:bodyPr rIns="0"/>
          <a:lstStyle>
            <a:lvl1pPr>
              <a:lnSpc>
                <a:spcPct val="110000"/>
              </a:lnSpc>
              <a:defRPr sz="36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3" y="566928"/>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1" y="569914"/>
            <a:ext cx="0" cy="1143158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4" y="576072"/>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7" y="6096000"/>
            <a:ext cx="232441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59"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4" y="6667500"/>
            <a:ext cx="4953001" cy="4954588"/>
          </a:xfrm>
        </p:spPr>
        <p:txBody>
          <a:bodyPr/>
          <a:lstStyle>
            <a:lvl1pPr>
              <a:spcBef>
                <a:spcPts val="0"/>
              </a:spcBef>
              <a:defRPr sz="2800">
                <a:solidFill>
                  <a:schemeClr val="tx1"/>
                </a:solidFill>
              </a:defRPr>
            </a:lvl1pPr>
            <a:lvl2pPr marL="255980" indent="-255980">
              <a:spcBef>
                <a:spcPts val="0"/>
              </a:spcBef>
              <a:defRPr sz="2800">
                <a:solidFill>
                  <a:schemeClr val="tx1"/>
                </a:solidFill>
              </a:defRPr>
            </a:lvl2pPr>
            <a:lvl3pPr marL="511962" indent="-255980">
              <a:spcBef>
                <a:spcPts val="0"/>
              </a:spcBef>
              <a:defRPr sz="2800">
                <a:solidFill>
                  <a:schemeClr val="tx1"/>
                </a:solidFill>
              </a:defRPr>
            </a:lvl3pPr>
            <a:lvl4pPr marL="767942" indent="-255980">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610755874"/>
      </p:ext>
    </p:extLst>
  </p:cSld>
  <p:clrMapOvr>
    <a:masterClrMapping/>
  </p:clrMapOvr>
  <p:transition spd="med"/>
</p:sldLayout>
</file>

<file path=ppt/slideLayouts/slideLayout505.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a:p>
        </p:txBody>
      </p:sp>
    </p:spTree>
    <p:extLst>
      <p:ext uri="{BB962C8B-B14F-4D97-AF65-F5344CB8AC3E}">
        <p14:creationId xmlns:p14="http://schemas.microsoft.com/office/powerpoint/2010/main" val="3811829560"/>
      </p:ext>
    </p:extLst>
  </p:cSld>
  <p:clrMapOvr>
    <a:masterClrMapping/>
  </p:clrMapOvr>
  <p:transition spd="med"/>
</p:sldLayout>
</file>

<file path=ppt/slideLayouts/slideLayout506.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1"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511567048"/>
      </p:ext>
    </p:extLst>
  </p:cSld>
  <p:clrMapOvr>
    <a:masterClrMapping/>
  </p:clrMapOvr>
  <p:transition spd="med"/>
</p:sldLayout>
</file>

<file path=ppt/slideLayouts/slideLayout507.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4" y="3429000"/>
            <a:ext cx="4956175" cy="8572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1" y="565153"/>
            <a:ext cx="17151351" cy="1257935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a:p>
        </p:txBody>
      </p:sp>
    </p:spTree>
    <p:extLst>
      <p:ext uri="{BB962C8B-B14F-4D97-AF65-F5344CB8AC3E}">
        <p14:creationId xmlns:p14="http://schemas.microsoft.com/office/powerpoint/2010/main" val="4104964109"/>
      </p:ext>
    </p:extLst>
  </p:cSld>
  <p:clrMapOvr>
    <a:masterClrMapping/>
  </p:clrMapOvr>
  <p:transition spd="med"/>
</p:sldLayout>
</file>

<file path=ppt/slideLayouts/slideLayout508.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24387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43161" y="12904629"/>
            <a:ext cx="269339" cy="246222"/>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723578636"/>
      </p:ext>
    </p:extLst>
  </p:cSld>
  <p:clrMapOvr>
    <a:masterClrMapping/>
  </p:clrMapOvr>
  <p:transition spd="med"/>
</p:sldLayout>
</file>

<file path=ppt/slideLayouts/slideLayout509.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6" y="569914"/>
            <a:ext cx="23244174"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872224197"/>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a:solidFill>
                  <a:schemeClr val="tx2"/>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3823404958"/>
      </p:ext>
    </p:extLst>
  </p:cSld>
  <p:clrMapOvr>
    <a:masterClrMapping/>
  </p:clrMapOvr>
  <p:transition spd="med"/>
</p:sldLayout>
</file>

<file path=ppt/slideLayouts/slideLayout510.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4" y="2667000"/>
            <a:ext cx="2473324"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2"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4"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2"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4"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2"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2" y="2667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6" y="26670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2" y="61214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6" y="6121400"/>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2" y="9525000"/>
            <a:ext cx="2473324" cy="2476500"/>
          </a:xfrm>
          <a:solidFill>
            <a:srgbClr val="E0E0E0"/>
          </a:solidFill>
        </p:spPr>
        <p:txBody>
          <a:bodyPr anchor="ctr"/>
          <a:lstStyle>
            <a:lvl1pPr marL="0" marR="0" indent="0" algn="ctr" defTabSz="2437912"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7912"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6" y="9525002"/>
            <a:ext cx="5708649" cy="2476500"/>
          </a:xfrm>
        </p:spPr>
        <p:txBody>
          <a:bodyPr/>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50382295"/>
      </p:ext>
    </p:extLst>
  </p:cSld>
  <p:clrMapOvr>
    <a:masterClrMapping/>
  </p:clrMapOvr>
  <p:transition spd="med"/>
</p:sldLayout>
</file>

<file path=ppt/slideLayouts/slideLayout511.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4"/>
            <a:ext cx="17145000" cy="11431588"/>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53515760"/>
      </p:ext>
    </p:extLst>
  </p:cSld>
  <p:clrMapOvr>
    <a:masterClrMapping/>
  </p:clrMapOvr>
  <p:transition spd="med"/>
</p:sldLayout>
</file>

<file path=ppt/slideLayouts/slideLayout512.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94688773"/>
      </p:ext>
    </p:extLst>
  </p:cSld>
  <p:clrMapOvr>
    <a:masterClrMapping/>
  </p:clrMapOvr>
  <p:transition spd="med"/>
</p:sldLayout>
</file>

<file path=ppt/slideLayouts/slideLayout513.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3" y="576072"/>
            <a:ext cx="4949824"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844164692"/>
      </p:ext>
    </p:extLst>
  </p:cSld>
  <p:clrMapOvr>
    <a:masterClrMapping/>
  </p:clrMapOvr>
  <p:transition spd="med"/>
</p:sldLayout>
</file>

<file path=ppt/slideLayouts/slideLayout514.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4" y="384048"/>
            <a:ext cx="4956175" cy="2859088"/>
          </a:xfrm>
        </p:spPr>
        <p:txBody>
          <a:bodyPr/>
          <a:lstStyle>
            <a:lvl1pPr>
              <a:lnSpc>
                <a:spcPct val="90000"/>
              </a:lnSpc>
              <a:spcBef>
                <a:spcPts val="0"/>
              </a:spcBef>
              <a:defRPr sz="6398">
                <a:solidFill>
                  <a:schemeClr val="tx2"/>
                </a:solidFill>
              </a:defRPr>
            </a:lvl1pPr>
            <a:lvl2pPr>
              <a:lnSpc>
                <a:spcPct val="100000"/>
              </a:lnSpc>
              <a:spcBef>
                <a:spcPts val="0"/>
              </a:spcBef>
              <a:defRPr sz="6398">
                <a:solidFill>
                  <a:schemeClr val="tx1"/>
                </a:solidFill>
              </a:defRPr>
            </a:lvl2pPr>
            <a:lvl3pPr>
              <a:lnSpc>
                <a:spcPct val="100000"/>
              </a:lnSpc>
              <a:spcBef>
                <a:spcPts val="0"/>
              </a:spcBef>
              <a:defRPr sz="6398">
                <a:solidFill>
                  <a:schemeClr val="tx1"/>
                </a:solidFill>
              </a:defRPr>
            </a:lvl3pPr>
            <a:lvl4pPr>
              <a:lnSpc>
                <a:spcPct val="100000"/>
              </a:lnSpc>
              <a:spcBef>
                <a:spcPts val="0"/>
              </a:spcBef>
              <a:defRPr sz="6398">
                <a:solidFill>
                  <a:schemeClr val="tx1"/>
                </a:solidFill>
              </a:defRPr>
            </a:lvl4pPr>
            <a:lvl5pPr>
              <a:lnSpc>
                <a:spcPct val="100000"/>
              </a:lnSpc>
              <a:spcBef>
                <a:spcPts val="0"/>
              </a:spcBef>
              <a:defRPr sz="6398">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499" y="569914"/>
            <a:ext cx="4953001" cy="11431588"/>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274" indent="-146274">
              <a:lnSpc>
                <a:spcPct val="120000"/>
              </a:lnSpc>
              <a:spcBef>
                <a:spcPts val="0"/>
              </a:spcBef>
              <a:defRPr sz="1600" b="0" i="0">
                <a:solidFill>
                  <a:schemeClr val="tx1"/>
                </a:solidFill>
                <a:latin typeface="IBM Plex Sans" panose="020B0503050203000203" pitchFamily="34" charset="0"/>
              </a:defRPr>
            </a:lvl2pPr>
            <a:lvl3pPr marL="292550" indent="-146274">
              <a:lnSpc>
                <a:spcPct val="120000"/>
              </a:lnSpc>
              <a:spcBef>
                <a:spcPts val="0"/>
              </a:spcBef>
              <a:defRPr sz="1600" b="0" i="0">
                <a:solidFill>
                  <a:schemeClr val="tx1"/>
                </a:solidFill>
                <a:latin typeface="IBM Plex Sans" panose="020B0503050203000203" pitchFamily="34" charset="0"/>
              </a:defRPr>
            </a:lvl3pPr>
            <a:lvl4pPr marL="438824" indent="-14627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5" y="12804776"/>
            <a:ext cx="4956175" cy="381000"/>
          </a:xfrm>
        </p:spPr>
        <p:txBody>
          <a:bodyPr/>
          <a:lstStyle/>
          <a:p>
            <a:endParaRPr lang="en-US"/>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342804869"/>
      </p:ext>
    </p:extLst>
  </p:cSld>
  <p:clrMapOvr>
    <a:masterClrMapping/>
  </p:clrMapOvr>
  <p:transition spd="med"/>
</p:sldLayout>
</file>

<file path=ppt/slideLayouts/slideLayout515.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2" y="6168461"/>
            <a:ext cx="3456432" cy="1379082"/>
          </a:xfrm>
          <a:prstGeom prst="rect">
            <a:avLst/>
          </a:prstGeom>
        </p:spPr>
      </p:pic>
    </p:spTree>
    <p:extLst>
      <p:ext uri="{BB962C8B-B14F-4D97-AF65-F5344CB8AC3E}">
        <p14:creationId xmlns:p14="http://schemas.microsoft.com/office/powerpoint/2010/main" val="3239879151"/>
      </p:ext>
    </p:extLst>
  </p:cSld>
  <p:clrMapOvr>
    <a:masterClrMapping/>
  </p:clrMapOvr>
  <p:transition spd="med"/>
</p:sldLayout>
</file>

<file path=ppt/slideLayouts/slideLayout516.xml><?xml version="1.0" encoding="utf-8"?>
<p:sldLayout xmlns:a="http://schemas.openxmlformats.org/drawingml/2006/main" xmlns:r="http://schemas.openxmlformats.org/officeDocument/2006/relationships" xmlns:p="http://schemas.openxmlformats.org/presentationml/2006/main"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560905" y="536448"/>
            <a:ext cx="11047390" cy="2145792"/>
          </a:xfrm>
        </p:spPr>
        <p:txBody>
          <a:bodyPr/>
          <a:lstStyle>
            <a:lvl1pPr>
              <a:defRPr>
                <a:solidFill>
                  <a:schemeClr val="tx1"/>
                </a:solidFill>
              </a:defRPr>
            </a:lvl1pPr>
          </a:lstStyle>
          <a:p>
            <a:r>
              <a:rPr lang="en-US"/>
              <a:t>Click to edit Master title style</a:t>
            </a:r>
          </a:p>
        </p:txBody>
      </p:sp>
      <p:sp>
        <p:nvSpPr>
          <p:cNvPr id="6" name="Text Placeholder"/>
          <p:cNvSpPr>
            <a:spLocks noGrp="1"/>
          </p:cNvSpPr>
          <p:nvPr>
            <p:ph type="body" sz="quarter" idx="12"/>
          </p:nvPr>
        </p:nvSpPr>
        <p:spPr>
          <a:xfrm>
            <a:off x="585292" y="3316224"/>
            <a:ext cx="4901822" cy="867257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527055421"/>
      </p:ext>
    </p:extLst>
  </p:cSld>
  <p:clrMapOvr>
    <a:masterClrMapping/>
  </p:clrMapOvr>
</p:sldLayout>
</file>

<file path=ppt/slideLayouts/slideLayout517.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683597616"/>
      </p:ext>
    </p:extLst>
  </p:cSld>
  <p:clrMapOvr>
    <a:masterClrMapping/>
  </p:clrMapOvr>
  <p:transition spd="med"/>
</p:sldLayout>
</file>

<file path=ppt/slideLayouts/slideLayout518.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descr="Blue 10 full slide background ">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descr="IBM 8-bar logo">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80944624"/>
      </p:ext>
    </p:extLst>
  </p:cSld>
  <p:clrMapOvr>
    <a:masterClrMapping/>
  </p:clrMapOvr>
  <p:transition spd="med"/>
</p:sldLayout>
</file>

<file path=ppt/slideLayouts/slideLayout519.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lvl1pPr>
          </a:lstStyle>
          <a:p>
            <a:r>
              <a:rPr lang="en-US"/>
              <a:t>Click to edit Master title style</a:t>
            </a:r>
            <a:endParaRPr lang="en-US" dirty="0"/>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2370091961"/>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1194767853"/>
      </p:ext>
    </p:extLst>
  </p:cSld>
  <p:clrMapOvr>
    <a:masterClrMapping/>
  </p:clrMapOvr>
  <p:transition spd="med"/>
</p:sldLayout>
</file>

<file path=ppt/slideLayouts/slideLayout520.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951591933"/>
      </p:ext>
    </p:extLst>
  </p:cSld>
  <p:clrMapOvr>
    <a:masterClrMapping/>
  </p:clrMapOvr>
  <p:transition spd="med"/>
</p:sldLayout>
</file>

<file path=ppt/slideLayouts/slideLayout521.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1777316066"/>
      </p:ext>
    </p:extLst>
  </p:cSld>
  <p:clrMapOvr>
    <a:masterClrMapping/>
  </p:clrMapOvr>
  <p:transition spd="med"/>
</p:sldLayout>
</file>

<file path=ppt/slideLayouts/slideLayout522.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3466451110"/>
      </p:ext>
    </p:extLst>
  </p:cSld>
  <p:clrMapOvr>
    <a:masterClrMapping/>
  </p:clrMapOvr>
  <p:transition spd="med"/>
</p:sldLayout>
</file>

<file path=ppt/slideLayouts/slideLayout523.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5" y="569913"/>
            <a:ext cx="4949825"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391847259"/>
      </p:ext>
    </p:extLst>
  </p:cSld>
  <p:clrMapOvr>
    <a:masterClrMapping/>
  </p:clrMapOvr>
  <p:transition spd="med"/>
</p:sldLayout>
</file>

<file path=ppt/slideLayouts/slideLayout524.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585753139"/>
      </p:ext>
    </p:extLst>
  </p:cSld>
  <p:clrMapOvr>
    <a:masterClrMapping/>
  </p:clrMapOvr>
  <p:transition spd="med"/>
</p:sldLayout>
</file>

<file path=ppt/slideLayouts/slideLayout525.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4"/>
            <a:ext cx="17141825" cy="8191500"/>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22168666"/>
      </p:ext>
    </p:extLst>
  </p:cSld>
  <p:clrMapOvr>
    <a:masterClrMapping/>
  </p:clrMapOvr>
  <p:transition spd="med"/>
</p:sldLayout>
</file>

<file path=ppt/slideLayouts/slideLayout526.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3" cy="8574087"/>
          </a:xfrm>
        </p:spPr>
        <p:txBody>
          <a:bodyPr/>
          <a:lstStyle>
            <a:lvl1pPr>
              <a:lnSpc>
                <a:spcPct val="100000"/>
              </a:lnSpc>
              <a:spcBef>
                <a:spcPts val="0"/>
              </a:spcBef>
              <a:defRPr sz="6400">
                <a:solidFill>
                  <a:schemeClr val="tx2"/>
                </a:solidFill>
              </a:defRPr>
            </a:lvl1pPr>
            <a:lvl2pPr marL="585216" indent="-585216">
              <a:lnSpc>
                <a:spcPct val="100000"/>
              </a:lnSpc>
              <a:spcBef>
                <a:spcPts val="0"/>
              </a:spcBef>
              <a:defRPr sz="6400">
                <a:solidFill>
                  <a:schemeClr val="tx2"/>
                </a:solidFill>
              </a:defRPr>
            </a:lvl2pPr>
            <a:lvl3pPr marL="1097280" indent="-585216">
              <a:lnSpc>
                <a:spcPct val="100000"/>
              </a:lnSpc>
              <a:spcBef>
                <a:spcPts val="0"/>
              </a:spcBef>
              <a:defRPr sz="6400">
                <a:solidFill>
                  <a:schemeClr val="tx2"/>
                </a:solidFill>
              </a:defRPr>
            </a:lvl3pPr>
            <a:lvl4pPr marL="1755648">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32323564"/>
      </p:ext>
    </p:extLst>
  </p:cSld>
  <p:clrMapOvr>
    <a:masterClrMapping/>
  </p:clrMapOvr>
  <p:transition spd="med"/>
</p:sldLayout>
</file>

<file path=ppt/slideLayouts/slideLayout527.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0" cy="9717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668400535"/>
      </p:ext>
    </p:extLst>
  </p:cSld>
  <p:clrMapOvr>
    <a:masterClrMapping/>
  </p:clrMapOvr>
  <p:transition spd="med"/>
</p:sldLayout>
</file>

<file path=ppt/slideLayouts/slideLayout528.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2"/>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8"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↗︎00M</a:t>
            </a:r>
          </a:p>
        </p:txBody>
      </p:sp>
      <p:cxnSp>
        <p:nvCxnSpPr>
          <p:cNvPr id="9" name="Straight Connector 8" descr="Vertical column divider">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0" y="9296400"/>
            <a:ext cx="11049000"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42397611"/>
      </p:ext>
    </p:extLst>
  </p:cSld>
  <p:clrMapOvr>
    <a:masterClrMapping/>
  </p:clrMapOvr>
  <p:transition spd="med"/>
</p:sldLayout>
</file>

<file path=ppt/slideLayouts/slideLayout529.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426481"/>
            <a:ext cx="4949825" cy="1906588"/>
          </a:xfrm>
        </p:spPr>
        <p:txBody>
          <a:bodyPr/>
          <a:lstStyle>
            <a:lvl1pPr>
              <a:lnSpc>
                <a:spcPct val="90000"/>
              </a:lnSpc>
              <a:defRPr sz="13000">
                <a:solidFill>
                  <a:schemeClr val="accent1"/>
                </a:solidFill>
              </a:defRPr>
            </a:lvl1pPr>
          </a:lstStyle>
          <a:p>
            <a:pPr lvl="0"/>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4"/>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429654"/>
            <a:ext cx="4949825" cy="1903413"/>
          </a:xfrm>
        </p:spPr>
        <p:txBody>
          <a:bodyPr/>
          <a:lstStyle>
            <a:lvl1pPr>
              <a:lnSpc>
                <a:spcPct val="90000"/>
              </a:lnSpc>
              <a:defRPr sz="13000">
                <a:solidFill>
                  <a:schemeClr val="accent1"/>
                </a:solidFill>
              </a:defRPr>
            </a:lvl1pPr>
          </a:lstStyle>
          <a:p>
            <a:pPr lvl="0"/>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50121037"/>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5" y="569913"/>
            <a:ext cx="4949825"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CEECD73-1869-3DB0-AA71-BA427640113A}"/>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3975758079"/>
      </p:ext>
    </p:extLst>
  </p:cSld>
  <p:clrMapOvr>
    <a:masterClrMapping/>
  </p:clrMapOvr>
  <p:transition spd="med"/>
</p:sldLayout>
</file>

<file path=ppt/slideLayouts/slideLayout530.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5" cy="5335588"/>
          </a:xfrm>
        </p:spPr>
        <p:txBody>
          <a:bodyPr/>
          <a:lstStyle>
            <a:lvl1pPr>
              <a:lnSpc>
                <a:spcPct val="100000"/>
              </a:lnSpc>
              <a:defRPr sz="8600">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0" cy="5335587"/>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48049571"/>
      </p:ext>
    </p:extLst>
  </p:cSld>
  <p:clrMapOvr>
    <a:masterClrMapping/>
  </p:clrMapOvr>
  <p:transition spd="med"/>
</p:sldLayout>
</file>

<file path=ppt/slideLayouts/slideLayout531.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7"/>
          </a:xfrm>
        </p:spPr>
        <p:txBody>
          <a:bodyPr/>
          <a:lstStyle>
            <a:lvl1pPr>
              <a:lnSpc>
                <a:spcPct val="90000"/>
              </a:lnSpc>
              <a:defRPr sz="13000">
                <a:solidFill>
                  <a:schemeClr val="accent1"/>
                </a:solidFill>
              </a:defRPr>
            </a:lvl1pPr>
            <a:lvl2pPr marL="0" indent="0">
              <a:buNone/>
              <a:defRPr/>
            </a:lvl2pPr>
          </a:lstStyle>
          <a:p>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7"/>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p:spPr>
        <p:txBody>
          <a:bodyPr/>
          <a:lstStyle>
            <a:lvl1pPr>
              <a:lnSpc>
                <a:spcPct val="90000"/>
              </a:lnSpc>
              <a:defRPr sz="13000">
                <a:solidFill>
                  <a:schemeClr val="accent1"/>
                </a:solidFill>
              </a:defRPr>
            </a:lvl1pPr>
          </a:lstStyle>
          <a:p>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p:spPr>
        <p:txBody>
          <a:bodyPr/>
          <a:lstStyle>
            <a:lvl1pPr>
              <a:lnSpc>
                <a:spcPct val="90000"/>
              </a:lnSpc>
              <a:defRPr sz="13000">
                <a:solidFill>
                  <a:schemeClr val="accent1"/>
                </a:solidFill>
              </a:defRPr>
            </a:lvl1pPr>
          </a:lstStyle>
          <a:p>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818016154"/>
      </p:ext>
    </p:extLst>
  </p:cSld>
  <p:clrMapOvr>
    <a:masterClrMapping/>
  </p:clrMapOvr>
  <p:transition spd="med"/>
</p:sldLayout>
</file>

<file path=ppt/slideLayouts/slideLayout532.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8910675"/>
      </p:ext>
    </p:extLst>
  </p:cSld>
  <p:clrMapOvr>
    <a:masterClrMapping/>
  </p:clrMapOvr>
  <p:transition spd="med"/>
</p:sldLayout>
</file>

<file path=ppt/slideLayouts/slideLayout533.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78991077"/>
      </p:ext>
    </p:extLst>
  </p:cSld>
  <p:clrMapOvr>
    <a:masterClrMapping/>
  </p:clrMapOvr>
  <p:transition spd="med"/>
</p:sldLayout>
</file>

<file path=ppt/slideLayouts/slideLayout534.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742697539"/>
      </p:ext>
    </p:extLst>
  </p:cSld>
  <p:clrMapOvr>
    <a:masterClrMapping/>
  </p:clrMapOvr>
  <p:transition spd="med"/>
</p:sldLayout>
</file>

<file path=ppt/slideLayouts/slideLayout535.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p:spPr>
        <p:txBody>
          <a:bodyPr anchor="ctr"/>
          <a:lstStyle>
            <a:lvl1pPr algn="ctr">
              <a:defRPr sz="16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p:spPr>
        <p:txBody>
          <a:bodyPr anchor="ctr"/>
          <a:lstStyle>
            <a:lvl1pPr algn="ctr">
              <a:defRPr sz="16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p:spPr>
        <p:txBody>
          <a:bodyPr anchor="ctr"/>
          <a:lstStyle>
            <a:lvl1pPr algn="ctr">
              <a:defRPr sz="16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22935673"/>
      </p:ext>
    </p:extLst>
  </p:cSld>
  <p:clrMapOvr>
    <a:masterClrMapping/>
  </p:clrMapOvr>
  <p:transition spd="med"/>
</p:sldLayout>
</file>

<file path=ppt/slideLayouts/slideLayout536.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899308609"/>
      </p:ext>
    </p:extLst>
  </p:cSld>
  <p:clrMapOvr>
    <a:masterClrMapping/>
  </p:clrMapOvr>
  <p:transition spd="med"/>
</p:sldLayout>
</file>

<file path=ppt/slideLayouts/slideLayout537.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576072"/>
            <a:ext cx="7424927" cy="19065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r>
              <a:rPr lang="en-US"/>
              <a:t>IBM watsonx.governance | © 2023 IBM Corporation</a:t>
            </a:r>
            <a:endParaRPr lang="en-US" dirty="0"/>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661410283"/>
      </p:ext>
    </p:extLst>
  </p:cSld>
  <p:clrMapOvr>
    <a:masterClrMapping/>
  </p:clrMapOvr>
  <p:transition spd="med"/>
</p:sldLayout>
</file>

<file path=ppt/slideLayouts/slideLayout538.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a:t>IBM watsonx.governance | © 2023 IBM Corporation</a:t>
            </a:r>
            <a:endParaRPr lang="en-US" dirty="0"/>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15848802"/>
      </p:ext>
    </p:extLst>
  </p:cSld>
  <p:clrMapOvr>
    <a:masterClrMapping/>
  </p:clrMapOvr>
  <p:transition spd="med"/>
</p:sldLayout>
</file>

<file path=ppt/slideLayouts/slideLayout539.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576072"/>
            <a:ext cx="4953000" cy="4573587"/>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a:t>IBM watsonx.governance | © 2023 IBM Corporation</a:t>
            </a:r>
            <a:endParaRPr lang="en-US" dirty="0"/>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31926591"/>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A93FA21-98DA-3561-FD14-50692666FCCA}"/>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1762473927"/>
      </p:ext>
    </p:extLst>
  </p:cSld>
  <p:clrMapOvr>
    <a:masterClrMapping/>
  </p:clrMapOvr>
  <p:transition spd="med"/>
</p:sldLayout>
</file>

<file path=ppt/slideLayouts/slideLayout540.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a:t>IBM watsonx.governance | © 2023 IBM Corporation</a:t>
            </a:r>
            <a:endParaRPr lang="en-US" dirty="0"/>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78975810"/>
      </p:ext>
    </p:extLst>
  </p:cSld>
  <p:clrMapOvr>
    <a:masterClrMapping/>
  </p:clrMapOvr>
  <p:transition spd="med"/>
</p:sldLayout>
</file>

<file path=ppt/slideLayouts/slideLayout541.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7"/>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a:t>IBM watsonx.governance | © 2023 IBM Corporation</a:t>
            </a:r>
            <a:endParaRPr lang="en-US" dirty="0"/>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51671780"/>
      </p:ext>
    </p:extLst>
  </p:cSld>
  <p:clrMapOvr>
    <a:masterClrMapping/>
  </p:clrMapOvr>
  <p:transition spd="med"/>
</p:sldLayout>
</file>

<file path=ppt/slideLayouts/slideLayout542.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p:spPr>
        <p:txBody>
          <a:bodyPr anchor="ctr"/>
          <a:lstStyle>
            <a:lvl1pPr algn="ctr">
              <a:defRPr sz="1600">
                <a:solidFill>
                  <a:schemeClr val="tx1"/>
                </a:solidFill>
              </a:defRPr>
            </a:lvl1pPr>
          </a:lstStyle>
          <a:p>
            <a:r>
              <a:rPr lang="en-US"/>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p:spPr>
        <p:txBody>
          <a:bodyPr anchor="ctr"/>
          <a:lstStyle>
            <a:lvl1pPr algn="ctr">
              <a:defRPr sz="1600">
                <a:solidFill>
                  <a:schemeClr val="tx1"/>
                </a:solidFill>
              </a:defRPr>
            </a:lvl1pPr>
          </a:lstStyle>
          <a:p>
            <a:r>
              <a:rPr lang="en-US"/>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r>
              <a:rPr lang="en-US"/>
              <a:t>IBM watsonx.governance | © 2023 IBM Corporation</a:t>
            </a:r>
            <a:endParaRPr lang="en-US" dirty="0"/>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32569410"/>
      </p:ext>
    </p:extLst>
  </p:cSld>
  <p:clrMapOvr>
    <a:masterClrMapping/>
  </p:clrMapOvr>
  <p:transition spd="med"/>
</p:sldLayout>
</file>

<file path=ppt/slideLayouts/slideLayout543.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2" y="2478024"/>
            <a:ext cx="6670675"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00A530A6-2F26-DA70-D0D9-6DD90453CEC1}"/>
              </a:ext>
              <a:ext uri="{C183D7F6-B498-43B3-948B-1728B52AA6E4}">
                <adec:decorative xmlns:adec="http://schemas.microsoft.com/office/drawing/2017/decorative" val="0"/>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p:spPr>
        <p:txBody>
          <a:bodyPr anchor="ctr"/>
          <a:lstStyle>
            <a:lvl1pPr algn="ctr">
              <a:defRPr sz="1600"/>
            </a:lvl1pPr>
          </a:lstStyle>
          <a:p>
            <a:r>
              <a:rPr lang="en-US"/>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 uri="{C183D7F6-B498-43B3-948B-1728B52AA6E4}">
                <adec:decorative xmlns:adec="http://schemas.microsoft.com/office/drawing/2017/decorative" val="0"/>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p:spPr>
        <p:txBody>
          <a:bodyPr anchor="ctr"/>
          <a:lstStyle>
            <a:lvl1pPr algn="ctr">
              <a:defRPr sz="1600"/>
            </a:lvl1pPr>
          </a:lstStyle>
          <a:p>
            <a:r>
              <a:rPr lang="en-US"/>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2" y="8385048"/>
            <a:ext cx="6670676"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p:spPr>
        <p:txBody>
          <a:bodyPr anchor="ctr"/>
          <a:lstStyle>
            <a:lvl1pPr algn="ctr">
              <a:defRPr sz="1600"/>
            </a:lvl1pPr>
          </a:lstStyle>
          <a:p>
            <a:r>
              <a:rPr lang="en-US"/>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1" y="83820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r>
              <a:rPr lang="en-US"/>
              <a:t>IBM watsonx.governance | © 2023 IBM Corporation</a:t>
            </a:r>
            <a:endParaRPr lang="en-US" dirty="0"/>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95639916"/>
      </p:ext>
    </p:extLst>
  </p:cSld>
  <p:clrMapOvr>
    <a:masterClrMapping/>
  </p:clrMapOvr>
  <p:transition spd="med"/>
</p:sldLayout>
</file>

<file path=ppt/slideLayouts/slideLayout544.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51868185"/>
      </p:ext>
    </p:extLst>
  </p:cSld>
  <p:clrMapOvr>
    <a:masterClrMapping/>
  </p:clrMapOvr>
  <p:transition spd="med"/>
</p:sldLayout>
</file>

<file path=ppt/slideLayouts/slideLayout545.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448056"/>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10000"/>
              </a:lnSpc>
              <a:defRPr sz="64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3"/>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69913"/>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578475810"/>
      </p:ext>
    </p:extLst>
  </p:cSld>
  <p:clrMapOvr>
    <a:masterClrMapping/>
  </p:clrMapOvr>
  <p:transition spd="med"/>
</p:sldLayout>
</file>

<file path=ppt/slideLayouts/slideLayout546.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2"/>
            <a:ext cx="4956175" cy="4573587"/>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753148133"/>
      </p:ext>
    </p:extLst>
  </p:cSld>
  <p:clrMapOvr>
    <a:masterClrMapping/>
  </p:clrMapOvr>
  <p:transition spd="med"/>
</p:sldLayout>
</file>

<file path=ppt/slideLayouts/slideLayout547.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647532690"/>
      </p:ext>
    </p:extLst>
  </p:cSld>
  <p:clrMapOvr>
    <a:masterClrMapping/>
  </p:clrMapOvr>
  <p:transition spd="med"/>
</p:sldLayout>
</file>

<file path=ppt/slideLayouts/slideLayout548.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38800094"/>
      </p:ext>
    </p:extLst>
  </p:cSld>
  <p:clrMapOvr>
    <a:masterClrMapping/>
  </p:clrMapOvr>
  <p:transition spd="med"/>
</p:sldLayout>
</file>

<file path=ppt/slideLayouts/slideLayout549.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5" cy="2859087"/>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24" name="Straight Connector 23" descr="Vertical column divider">
            <a:extLst>
              <a:ext uri="{FF2B5EF4-FFF2-40B4-BE49-F238E27FC236}">
                <a16:creationId xmlns:a16="http://schemas.microsoft.com/office/drawing/2014/main" id="{B5CBE6E3-0E18-8A57-578D-D314948AF14F}"/>
              </a:ext>
              <a:ext uri="{C183D7F6-B498-43B3-948B-1728B52AA6E4}">
                <adec:decorative xmlns:adec="http://schemas.microsoft.com/office/drawing/2017/decorative" val="0"/>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p:spPr>
        <p:txBody>
          <a:bodyPr/>
          <a:lstStyle>
            <a:lvl1pPr>
              <a:defRPr sz="1400">
                <a:solidFill>
                  <a:schemeClr val="tx1"/>
                </a:solidFill>
              </a:defRPr>
            </a:lvl1pPr>
          </a:lstStyle>
          <a:p>
            <a:r>
              <a:rPr lang="en-US"/>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p:spPr>
        <p:txBody>
          <a:bodyPr/>
          <a:lstStyle>
            <a:lvl1pPr>
              <a:defRPr sz="1400">
                <a:solidFill>
                  <a:schemeClr val="tx1"/>
                </a:solidFill>
              </a:defRPr>
            </a:lvl1pPr>
          </a:lstStyle>
          <a:p>
            <a:r>
              <a:rPr lang="en-US"/>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p:spPr>
        <p:txBody>
          <a:bodyPr/>
          <a:lstStyle>
            <a:lvl1pPr>
              <a:defRPr sz="1400">
                <a:solidFill>
                  <a:schemeClr val="tx1"/>
                </a:solidFill>
              </a:defRPr>
            </a:lvl1pPr>
          </a:lstStyle>
          <a:p>
            <a:r>
              <a:rPr lang="en-US"/>
              <a:t>Icon</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3" name="Straight Connector 22" descr="Horizontal row divider">
            <a:extLst>
              <a:ext uri="{FF2B5EF4-FFF2-40B4-BE49-F238E27FC236}">
                <a16:creationId xmlns:a16="http://schemas.microsoft.com/office/drawing/2014/main" id="{252CDB94-BA57-B58F-95F0-D406FE34BB40}"/>
              </a:ext>
              <a:ext uri="{C183D7F6-B498-43B3-948B-1728B52AA6E4}">
                <adec:decorative xmlns:adec="http://schemas.microsoft.com/office/drawing/2017/decorative" val="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p:spPr>
        <p:txBody>
          <a:bodyPr/>
          <a:lstStyle>
            <a:lvl1pPr>
              <a:defRPr sz="1400">
                <a:solidFill>
                  <a:schemeClr val="tx1"/>
                </a:solidFill>
              </a:defRPr>
            </a:lvl1pPr>
          </a:lstStyle>
          <a:p>
            <a:r>
              <a:rPr lang="en-US"/>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p:spPr>
        <p:txBody>
          <a:bodyPr/>
          <a:lstStyle>
            <a:lvl1pPr>
              <a:defRPr sz="1400">
                <a:solidFill>
                  <a:schemeClr val="tx1"/>
                </a:solidFill>
              </a:defRPr>
            </a:lvl1pPr>
          </a:lstStyle>
          <a:p>
            <a:r>
              <a:rPr lang="en-US"/>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1" y="7429500"/>
            <a:ext cx="4951413" cy="3792682"/>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p:spPr>
        <p:txBody>
          <a:bodyPr/>
          <a:lstStyle>
            <a:lvl1pPr>
              <a:defRPr sz="1400">
                <a:solidFill>
                  <a:schemeClr val="tx1"/>
                </a:solidFill>
              </a:defRPr>
            </a:lvl1pPr>
          </a:lstStyle>
          <a:p>
            <a:r>
              <a:rPr lang="en-US"/>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r>
              <a:rPr lang="en-US"/>
              <a:t>IBM watsonx.governance | © 2023 IBM Corporation</a:t>
            </a:r>
            <a:endParaRPr lang="en-US" dirty="0"/>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665529203"/>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4"/>
            <a:ext cx="17141825" cy="8191500"/>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11DFC12-54ED-8E73-A577-4D116BC8F25B}"/>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1747132742"/>
      </p:ext>
    </p:extLst>
  </p:cSld>
  <p:clrMapOvr>
    <a:masterClrMapping/>
  </p:clrMapOvr>
  <p:transition spd="med"/>
</p:sldLayout>
</file>

<file path=ppt/slideLayouts/slideLayout550.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2" y="6665976"/>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337892135"/>
      </p:ext>
    </p:extLst>
  </p:cSld>
  <p:clrMapOvr>
    <a:masterClrMapping/>
  </p:clrMapOvr>
  <p:transition spd="med"/>
</p:sldLayout>
</file>

<file path=ppt/slideLayouts/slideLayout551.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2"/>
            <a:ext cx="4949825" cy="3413126"/>
          </a:xfrm>
        </p:spPr>
        <p:txBody>
          <a:bodyPr rIns="0"/>
          <a:lstStyle>
            <a:lvl1pPr>
              <a:lnSpc>
                <a:spcPct val="110000"/>
              </a:lnSpc>
              <a:defRPr sz="36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80057109"/>
      </p:ext>
    </p:extLst>
  </p:cSld>
  <p:clrMapOvr>
    <a:masterClrMapping/>
  </p:clrMapOvr>
  <p:transition spd="med"/>
</p:sldLayout>
</file>

<file path=ppt/slideLayouts/slideLayout552.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r>
              <a:rPr lang="en-US"/>
              <a:t>IBM watsonx.governance | © 2023 IBM Corporation</a:t>
            </a:r>
            <a:endParaRPr lang="en-US" dirty="0"/>
          </a:p>
        </p:txBody>
      </p:sp>
    </p:spTree>
    <p:extLst>
      <p:ext uri="{BB962C8B-B14F-4D97-AF65-F5344CB8AC3E}">
        <p14:creationId xmlns:p14="http://schemas.microsoft.com/office/powerpoint/2010/main" val="20560130"/>
      </p:ext>
    </p:extLst>
  </p:cSld>
  <p:clrMapOvr>
    <a:masterClrMapping/>
  </p:clrMapOvr>
  <p:transition spd="med"/>
</p:sldLayout>
</file>

<file path=ppt/slideLayouts/slideLayout553.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r>
              <a:rPr lang="en-US"/>
              <a:t>IBM watsonx.governance | © 2023 IBM Corporation</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253967078"/>
      </p:ext>
    </p:extLst>
  </p:cSld>
  <p:clrMapOvr>
    <a:masterClrMapping/>
  </p:clrMapOvr>
  <p:transition spd="med"/>
</p:sldLayout>
</file>

<file path=ppt/slideLayouts/slideLayout554.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r>
              <a:rPr lang="en-US"/>
              <a:t>IBM watsonx.governance | © 2023 IBM Corporation</a:t>
            </a:r>
            <a:endParaRPr lang="en-US" dirty="0"/>
          </a:p>
        </p:txBody>
      </p:sp>
    </p:spTree>
    <p:extLst>
      <p:ext uri="{BB962C8B-B14F-4D97-AF65-F5344CB8AC3E}">
        <p14:creationId xmlns:p14="http://schemas.microsoft.com/office/powerpoint/2010/main" val="2594657862"/>
      </p:ext>
    </p:extLst>
  </p:cSld>
  <p:clrMapOvr>
    <a:masterClrMapping/>
  </p:clrMapOvr>
  <p:transition spd="med"/>
</p:sldLayout>
</file>

<file path=ppt/slideLayouts/slideLayout555.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solidFill>
            <a:srgbClr val="E0E0E0"/>
          </a:solidFill>
        </p:spPr>
        <p:txBody>
          <a:bodyPr anchor="ctr"/>
          <a:lstStyle>
            <a:lvl1pPr algn="ctr">
              <a:defRPr>
                <a:solidFill>
                  <a:schemeClr val="accent5"/>
                </a:solidFill>
              </a:defRPr>
            </a:lvl1pPr>
          </a:lstStyle>
          <a:p>
            <a:r>
              <a:rPr lang="en-US"/>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255175981"/>
      </p:ext>
    </p:extLst>
  </p:cSld>
  <p:clrMapOvr>
    <a:masterClrMapping/>
  </p:clrMapOvr>
  <p:transition spd="med"/>
</p:sldLayout>
</file>

<file path=ppt/slideLayouts/slideLayout556.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196179658"/>
      </p:ext>
    </p:extLst>
  </p:cSld>
  <p:clrMapOvr>
    <a:masterClrMapping/>
  </p:clrMapOvr>
  <p:transition spd="med"/>
</p:sldLayout>
</file>

<file path=ppt/slideLayouts/slideLayout557.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015210535"/>
      </p:ext>
    </p:extLst>
  </p:cSld>
  <p:clrMapOvr>
    <a:masterClrMapping/>
  </p:clrMapOvr>
  <p:transition spd="med"/>
</p:sldLayout>
</file>

<file path=ppt/slideLayouts/slideLayout558.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45735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227117893"/>
      </p:ext>
    </p:extLst>
  </p:cSld>
  <p:clrMapOvr>
    <a:masterClrMapping/>
  </p:clrMapOvr>
  <p:transition spd="med"/>
</p:sldLayout>
</file>

<file path=ppt/slideLayouts/slideLayout559.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r>
              <a:rPr lang="en-US"/>
              <a:t>IBM watsonx.governance | © 2023 IBM Corporation</a:t>
            </a:r>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198816623"/>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3" cy="8574087"/>
          </a:xfrm>
        </p:spPr>
        <p:txBody>
          <a:bodyPr/>
          <a:lstStyle>
            <a:lvl1pPr>
              <a:lnSpc>
                <a:spcPct val="100000"/>
              </a:lnSpc>
              <a:spcBef>
                <a:spcPts val="0"/>
              </a:spcBef>
              <a:defRPr sz="6400">
                <a:solidFill>
                  <a:schemeClr val="tx2"/>
                </a:solidFill>
              </a:defRPr>
            </a:lvl1pPr>
            <a:lvl2pPr marL="585216" indent="-585216">
              <a:lnSpc>
                <a:spcPct val="100000"/>
              </a:lnSpc>
              <a:spcBef>
                <a:spcPts val="0"/>
              </a:spcBef>
              <a:defRPr sz="6400">
                <a:solidFill>
                  <a:schemeClr val="tx2"/>
                </a:solidFill>
              </a:defRPr>
            </a:lvl2pPr>
            <a:lvl3pPr marL="1097280" indent="-585216">
              <a:lnSpc>
                <a:spcPct val="100000"/>
              </a:lnSpc>
              <a:spcBef>
                <a:spcPts val="0"/>
              </a:spcBef>
              <a:defRPr sz="6400">
                <a:solidFill>
                  <a:schemeClr val="tx2"/>
                </a:solidFill>
              </a:defRPr>
            </a:lvl3pPr>
            <a:lvl4pPr marL="1755648">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6CE11F6-5931-0BC2-B481-D0DC79902FF9}"/>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1239708148"/>
      </p:ext>
    </p:extLst>
  </p:cSld>
  <p:clrMapOvr>
    <a:masterClrMapping/>
  </p:clrMapOvr>
  <p:transition spd="med"/>
</p:sldLayout>
</file>

<file path=ppt/slideLayouts/slideLayout560.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231591267"/>
      </p:ext>
    </p:extLst>
  </p:cSld>
  <p:clrMapOvr>
    <a:masterClrMapping/>
  </p:clrMapOvr>
  <p:transition spd="med"/>
</p:sldLayout>
</file>

<file path=ppt/slideLayouts/slideLayout561.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p>
            <a:r>
              <a:rPr lang="en-US"/>
              <a:t>IBM watsonx.governance | © 2023 IBM Corporation</a:t>
            </a:r>
            <a:endParaRPr lang="en-US" dirty="0"/>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695739510"/>
      </p:ext>
    </p:extLst>
  </p:cSld>
  <p:clrMapOvr>
    <a:masterClrMapping/>
  </p:clrMapOvr>
  <p:transition spd="med"/>
</p:sldLayout>
</file>

<file path=ppt/slideLayouts/slideLayout562.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1465495334"/>
      </p:ext>
    </p:extLst>
  </p:cSld>
  <p:clrMapOvr>
    <a:masterClrMapping/>
  </p:clrMapOvr>
  <p:transition spd="med"/>
</p:sldLayout>
</file>

<file path=ppt/slideLayouts/slideLayout563.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440174777"/>
      </p:ext>
    </p:extLst>
  </p:cSld>
  <p:clrMapOvr>
    <a:masterClrMapping/>
  </p:clrMapOvr>
  <p:transition spd="med"/>
</p:sldLayout>
</file>

<file path=ppt/slideLayouts/slideLayout564.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descr="Blue 10 full slide background ">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2" y="12088368"/>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39"/>
            <a:ext cx="4937887" cy="1143000"/>
          </a:xfrm>
        </p:spPr>
        <p:txBody>
          <a:bodyPr anchor="b"/>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descr="IBM 8-bar logo">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637728942"/>
      </p:ext>
    </p:extLst>
  </p:cSld>
  <p:clrMapOvr>
    <a:masterClrMapping/>
  </p:clrMapOvr>
  <p:transition spd="med"/>
</p:sldLayout>
</file>

<file path=ppt/slideLayouts/slideLayout565.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a:lvl1pPr>
          </a:lstStyle>
          <a:p>
            <a:r>
              <a:rPr lang="en-US"/>
              <a:t>Click to edit Master title style</a:t>
            </a:r>
            <a:endParaRPr lang="en-US" dirty="0"/>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3145440801"/>
      </p:ext>
    </p:extLst>
  </p:cSld>
  <p:clrMapOvr>
    <a:masterClrMapping/>
  </p:clrMapOvr>
  <p:transition spd="med"/>
</p:sldLayout>
</file>

<file path=ppt/slideLayouts/slideLayout566.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1" y="12526963"/>
            <a:ext cx="1638300" cy="609600"/>
          </a:xfrm>
          <a:prstGeom prst="rect">
            <a:avLst/>
          </a:prstGeom>
        </p:spPr>
      </p:pic>
    </p:spTree>
    <p:extLst>
      <p:ext uri="{BB962C8B-B14F-4D97-AF65-F5344CB8AC3E}">
        <p14:creationId xmlns:p14="http://schemas.microsoft.com/office/powerpoint/2010/main" val="1231405292"/>
      </p:ext>
    </p:extLst>
  </p:cSld>
  <p:clrMapOvr>
    <a:masterClrMapping/>
  </p:clrMapOvr>
  <p:transition spd="med"/>
</p:sldLayout>
</file>

<file path=ppt/slideLayouts/slideLayout567.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4088143228"/>
      </p:ext>
    </p:extLst>
  </p:cSld>
  <p:clrMapOvr>
    <a:masterClrMapping/>
  </p:clrMapOvr>
  <p:transition spd="med"/>
</p:sldLayout>
</file>

<file path=ppt/slideLayouts/slideLayout568.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1778007375"/>
      </p:ext>
    </p:extLst>
  </p:cSld>
  <p:clrMapOvr>
    <a:masterClrMapping/>
  </p:clrMapOvr>
  <p:transition spd="med"/>
</p:sldLayout>
</file>

<file path=ppt/slideLayouts/slideLayout569.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5" y="569913"/>
            <a:ext cx="4949825"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293561325"/>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0" cy="9717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646259504"/>
      </p:ext>
    </p:extLst>
  </p:cSld>
  <p:clrMapOvr>
    <a:masterClrMapping/>
  </p:clrMapOvr>
  <p:transition spd="med"/>
</p:sldLayout>
</file>

<file path=ppt/slideLayouts/slideLayout570.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267015372"/>
      </p:ext>
    </p:extLst>
  </p:cSld>
  <p:clrMapOvr>
    <a:masterClrMapping/>
  </p:clrMapOvr>
  <p:transition spd="med"/>
</p:sldLayout>
</file>

<file path=ppt/slideLayouts/slideLayout571.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4"/>
            <a:ext cx="17141825" cy="8191500"/>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894445535"/>
      </p:ext>
    </p:extLst>
  </p:cSld>
  <p:clrMapOvr>
    <a:masterClrMapping/>
  </p:clrMapOvr>
  <p:transition spd="med"/>
</p:sldLayout>
</file>

<file path=ppt/slideLayouts/slideLayout572.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12767252" y="448056"/>
            <a:ext cx="11042073" cy="8574087"/>
          </a:xfrm>
        </p:spPr>
        <p:txBody>
          <a:bodyPr/>
          <a:lstStyle>
            <a:lvl1pPr>
              <a:lnSpc>
                <a:spcPct val="100000"/>
              </a:lnSpc>
              <a:spcBef>
                <a:spcPts val="0"/>
              </a:spcBef>
              <a:defRPr sz="6400">
                <a:solidFill>
                  <a:schemeClr val="tx2"/>
                </a:solidFill>
              </a:defRPr>
            </a:lvl1pPr>
            <a:lvl2pPr marL="585216" indent="-585216">
              <a:lnSpc>
                <a:spcPct val="100000"/>
              </a:lnSpc>
              <a:spcBef>
                <a:spcPts val="0"/>
              </a:spcBef>
              <a:defRPr sz="6400">
                <a:solidFill>
                  <a:schemeClr val="tx2"/>
                </a:solidFill>
              </a:defRPr>
            </a:lvl2pPr>
            <a:lvl3pPr marL="1097280" indent="-585216">
              <a:lnSpc>
                <a:spcPct val="100000"/>
              </a:lnSpc>
              <a:spcBef>
                <a:spcPts val="0"/>
              </a:spcBef>
              <a:defRPr sz="6400">
                <a:solidFill>
                  <a:schemeClr val="tx2"/>
                </a:solidFill>
              </a:defRPr>
            </a:lvl3pPr>
            <a:lvl4pPr marL="1755648">
              <a:lnSpc>
                <a:spcPct val="100000"/>
              </a:lnSpc>
              <a:spcBef>
                <a:spcPts val="0"/>
              </a:spcBef>
              <a:defRPr sz="6400">
                <a:solidFill>
                  <a:schemeClr val="tx2"/>
                </a:solidFill>
              </a:defRPr>
            </a:lvl4pPr>
            <a:lvl5pPr>
              <a:lnSpc>
                <a:spcPct val="100000"/>
              </a:lnSpc>
              <a:spcBef>
                <a:spcPts val="0"/>
              </a:spcBef>
              <a:defRPr sz="6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438461744"/>
      </p:ext>
    </p:extLst>
  </p:cSld>
  <p:clrMapOvr>
    <a:masterClrMapping/>
  </p:clrMapOvr>
  <p:transition spd="med"/>
</p:sldLayout>
</file>

<file path=ppt/slideLayouts/slideLayout573.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420624"/>
            <a:ext cx="14662150" cy="9717087"/>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121894090"/>
      </p:ext>
    </p:extLst>
  </p:cSld>
  <p:clrMapOvr>
    <a:masterClrMapping/>
  </p:clrMapOvr>
  <p:transition spd="med"/>
</p:sldLayout>
</file>

<file path=ppt/slideLayouts/slideLayout574.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2"/>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8"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↗︎00M</a:t>
            </a:r>
          </a:p>
        </p:txBody>
      </p:sp>
      <p:cxnSp>
        <p:nvCxnSpPr>
          <p:cNvPr id="9" name="Straight Connector 8" descr="Vertical column divider">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0" y="9296400"/>
            <a:ext cx="11049000"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p>
            <a:endParaRPr lang="en-US"/>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652889451"/>
      </p:ext>
    </p:extLst>
  </p:cSld>
  <p:clrMapOvr>
    <a:masterClrMapping/>
  </p:clrMapOvr>
  <p:transition spd="med"/>
</p:sldLayout>
</file>

<file path=ppt/slideLayouts/slideLayout575.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426481"/>
            <a:ext cx="4949825" cy="1906588"/>
          </a:xfrm>
        </p:spPr>
        <p:txBody>
          <a:bodyPr/>
          <a:lstStyle>
            <a:lvl1pPr>
              <a:lnSpc>
                <a:spcPct val="90000"/>
              </a:lnSpc>
              <a:defRPr sz="13000">
                <a:solidFill>
                  <a:schemeClr val="accent1"/>
                </a:solidFill>
              </a:defRPr>
            </a:lvl1pPr>
          </a:lstStyle>
          <a:p>
            <a:pPr lvl="0"/>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4"/>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429654"/>
            <a:ext cx="4949825" cy="1903413"/>
          </a:xfrm>
        </p:spPr>
        <p:txBody>
          <a:bodyPr/>
          <a:lstStyle>
            <a:lvl1pPr>
              <a:lnSpc>
                <a:spcPct val="90000"/>
              </a:lnSpc>
              <a:defRPr sz="13000">
                <a:solidFill>
                  <a:schemeClr val="accent1"/>
                </a:solidFill>
              </a:defRPr>
            </a:lvl1pPr>
          </a:lstStyle>
          <a:p>
            <a:pPr lvl="0"/>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3174570"/>
      </p:ext>
    </p:extLst>
  </p:cSld>
  <p:clrMapOvr>
    <a:masterClrMapping/>
  </p:clrMapOvr>
  <p:transition spd="med"/>
</p:sldLayout>
</file>

<file path=ppt/slideLayouts/slideLayout576.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5" cy="5335588"/>
          </a:xfrm>
        </p:spPr>
        <p:txBody>
          <a:bodyPr/>
          <a:lstStyle>
            <a:lvl1pPr>
              <a:lnSpc>
                <a:spcPct val="100000"/>
              </a:lnSpc>
              <a:defRPr sz="8600">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0" cy="5335587"/>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18430086"/>
      </p:ext>
    </p:extLst>
  </p:cSld>
  <p:clrMapOvr>
    <a:masterClrMapping/>
  </p:clrMapOvr>
  <p:transition spd="med"/>
</p:sldLayout>
</file>

<file path=ppt/slideLayouts/slideLayout577.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7"/>
          </a:xfrm>
        </p:spPr>
        <p:txBody>
          <a:bodyPr/>
          <a:lstStyle>
            <a:lvl1pPr>
              <a:lnSpc>
                <a:spcPct val="90000"/>
              </a:lnSpc>
              <a:defRPr sz="13000">
                <a:solidFill>
                  <a:schemeClr val="accent1"/>
                </a:solidFill>
              </a:defRPr>
            </a:lvl1pPr>
            <a:lvl2pPr marL="0" indent="0">
              <a:buNone/>
              <a:defRPr/>
            </a:lvl2pPr>
          </a:lstStyle>
          <a:p>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7"/>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p:spPr>
        <p:txBody>
          <a:bodyPr/>
          <a:lstStyle>
            <a:lvl1pPr>
              <a:lnSpc>
                <a:spcPct val="90000"/>
              </a:lnSpc>
              <a:defRPr sz="13000">
                <a:solidFill>
                  <a:schemeClr val="accent1"/>
                </a:solidFill>
              </a:defRPr>
            </a:lvl1pPr>
          </a:lstStyle>
          <a:p>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p:spPr>
        <p:txBody>
          <a:bodyPr/>
          <a:lstStyle>
            <a:lvl1pPr>
              <a:lnSpc>
                <a:spcPct val="90000"/>
              </a:lnSpc>
              <a:defRPr sz="13000">
                <a:solidFill>
                  <a:schemeClr val="accent1"/>
                </a:solidFill>
              </a:defRPr>
            </a:lvl1pPr>
          </a:lstStyle>
          <a:p>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48635736"/>
      </p:ext>
    </p:extLst>
  </p:cSld>
  <p:clrMapOvr>
    <a:masterClrMapping/>
  </p:clrMapOvr>
  <p:transition spd="med"/>
</p:sldLayout>
</file>

<file path=ppt/slideLayouts/slideLayout578.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p>
            <a:endParaRPr lang="en-US"/>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821236772"/>
      </p:ext>
    </p:extLst>
  </p:cSld>
  <p:clrMapOvr>
    <a:masterClrMapping/>
  </p:clrMapOvr>
  <p:transition spd="med"/>
</p:sldLayout>
</file>

<file path=ppt/slideLayouts/slideLayout579.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p>
            <a:endParaRPr lang="en-US"/>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22445433"/>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72" y="9299448"/>
            <a:ext cx="11050588"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3500" y="9296400"/>
            <a:ext cx="11049000" cy="3543300"/>
          </a:xfrm>
        </p:spPr>
        <p:txBody>
          <a:bodyPr anchor="b"/>
          <a:lstStyle>
            <a:lvl1pPr>
              <a:lnSpc>
                <a:spcPct val="90000"/>
              </a:lnSpc>
              <a:spcBef>
                <a:spcPts val="0"/>
              </a:spcBef>
              <a:defRPr sz="25800" b="0" i="0">
                <a:solidFill>
                  <a:schemeClr val="accent1"/>
                </a:solidFill>
                <a:latin typeface="IBM Plex Sans ExtLt" panose="020B0303050203000203" pitchFamily="34" charset="0"/>
              </a:defRPr>
            </a:lvl1pPr>
          </a:lstStyle>
          <a:p>
            <a:r>
              <a:rPr lang="en-US" dirty="0"/>
              <a:t>+00%</a:t>
            </a:r>
          </a:p>
        </p:txBody>
      </p: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12763500" y="576072"/>
            <a:ext cx="7620000"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576072" y="576072"/>
            <a:ext cx="7623175" cy="6288087"/>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631769107"/>
      </p:ext>
    </p:extLst>
  </p:cSld>
  <p:clrMapOvr>
    <a:masterClrMapping/>
  </p:clrMapOvr>
  <p:transition spd="med"/>
</p:sldLayout>
</file>

<file path=ppt/slideLayouts/slideLayout580.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p>
            <a:endParaRPr lang="en-US"/>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873265320"/>
      </p:ext>
    </p:extLst>
  </p:cSld>
  <p:clrMapOvr>
    <a:masterClrMapping/>
  </p:clrMapOvr>
  <p:transition spd="med"/>
</p:sldLayout>
</file>

<file path=ppt/slideLayouts/slideLayout581.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p:spPr>
        <p:txBody>
          <a:bodyPr anchor="ctr"/>
          <a:lstStyle>
            <a:lvl1pPr algn="ctr">
              <a:defRPr sz="1600">
                <a:solidFill>
                  <a:schemeClr val="tx1"/>
                </a:solidFill>
              </a:defRPr>
            </a:lvl1pPr>
          </a:lstStyle>
          <a:p>
            <a:r>
              <a:rPr lang="en-US"/>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p:spPr>
        <p:txBody>
          <a:bodyPr anchor="ctr"/>
          <a:lstStyle>
            <a:lvl1pPr algn="ctr">
              <a:defRPr sz="1600">
                <a:solidFill>
                  <a:schemeClr val="tx1"/>
                </a:solidFill>
              </a:defRPr>
            </a:lvl1pPr>
          </a:lstStyle>
          <a:p>
            <a:r>
              <a:rPr lang="en-US"/>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p:spPr>
        <p:txBody>
          <a:bodyPr anchor="ctr"/>
          <a:lstStyle>
            <a:lvl1pPr algn="ctr">
              <a:defRPr sz="1600">
                <a:solidFill>
                  <a:schemeClr val="tx1"/>
                </a:solidFill>
              </a:defRPr>
            </a:lvl1pPr>
          </a:lstStyle>
          <a:p>
            <a:r>
              <a:rPr lang="en-US"/>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endParaRPr lang="en-US"/>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114254437"/>
      </p:ext>
    </p:extLst>
  </p:cSld>
  <p:clrMapOvr>
    <a:masterClrMapping/>
  </p:clrMapOvr>
  <p:transition spd="med"/>
</p:sldLayout>
</file>

<file path=ppt/slideLayouts/slideLayout582.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7178225"/>
      </p:ext>
    </p:extLst>
  </p:cSld>
  <p:clrMapOvr>
    <a:masterClrMapping/>
  </p:clrMapOvr>
  <p:transition spd="med"/>
</p:sldLayout>
</file>

<file path=ppt/slideLayouts/slideLayout583.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576072"/>
            <a:ext cx="7424927" cy="19065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909277673"/>
      </p:ext>
    </p:extLst>
  </p:cSld>
  <p:clrMapOvr>
    <a:masterClrMapping/>
  </p:clrMapOvr>
  <p:transition spd="med"/>
</p:sldLayout>
</file>

<file path=ppt/slideLayouts/slideLayout584.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26773283"/>
      </p:ext>
    </p:extLst>
  </p:cSld>
  <p:clrMapOvr>
    <a:masterClrMapping/>
  </p:clrMapOvr>
  <p:transition spd="med"/>
</p:sldLayout>
</file>

<file path=ppt/slideLayouts/slideLayout585.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576072"/>
            <a:ext cx="4953000" cy="4573587"/>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733308990"/>
      </p:ext>
    </p:extLst>
  </p:cSld>
  <p:clrMapOvr>
    <a:masterClrMapping/>
  </p:clrMapOvr>
  <p:transition spd="med"/>
</p:sldLayout>
</file>

<file path=ppt/slideLayouts/slideLayout586.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794534413"/>
      </p:ext>
    </p:extLst>
  </p:cSld>
  <p:clrMapOvr>
    <a:masterClrMapping/>
  </p:clrMapOvr>
  <p:transition spd="med"/>
</p:sldLayout>
</file>

<file path=ppt/slideLayouts/slideLayout587.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7"/>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307961096"/>
      </p:ext>
    </p:extLst>
  </p:cSld>
  <p:clrMapOvr>
    <a:masterClrMapping/>
  </p:clrMapOvr>
  <p:transition spd="med"/>
</p:sldLayout>
</file>

<file path=ppt/slideLayouts/slideLayout588.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p:spPr>
        <p:txBody>
          <a:bodyPr anchor="ctr"/>
          <a:lstStyle>
            <a:lvl1pPr algn="ctr">
              <a:defRPr sz="1600">
                <a:solidFill>
                  <a:schemeClr val="tx1"/>
                </a:solidFill>
              </a:defRPr>
            </a:lvl1pPr>
          </a:lstStyle>
          <a:p>
            <a:r>
              <a:rPr lang="en-US"/>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p:spPr>
        <p:txBody>
          <a:bodyPr anchor="ctr"/>
          <a:lstStyle>
            <a:lvl1pPr algn="ctr">
              <a:defRPr sz="1600">
                <a:solidFill>
                  <a:schemeClr val="tx1"/>
                </a:solidFill>
              </a:defRPr>
            </a:lvl1pPr>
          </a:lstStyle>
          <a:p>
            <a:r>
              <a:rPr lang="en-US"/>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714920385"/>
      </p:ext>
    </p:extLst>
  </p:cSld>
  <p:clrMapOvr>
    <a:masterClrMapping/>
  </p:clrMapOvr>
  <p:transition spd="med"/>
</p:sldLayout>
</file>

<file path=ppt/slideLayouts/slideLayout589.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2" y="2478024"/>
            <a:ext cx="6670675"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00A530A6-2F26-DA70-D0D9-6DD90453CEC1}"/>
              </a:ext>
              <a:ext uri="{C183D7F6-B498-43B3-948B-1728B52AA6E4}">
                <adec:decorative xmlns:adec="http://schemas.microsoft.com/office/drawing/2017/decorative" val="0"/>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p:spPr>
        <p:txBody>
          <a:bodyPr anchor="ctr"/>
          <a:lstStyle>
            <a:lvl1pPr algn="ctr">
              <a:defRPr sz="1600"/>
            </a:lvl1pPr>
          </a:lstStyle>
          <a:p>
            <a:r>
              <a:rPr lang="en-US"/>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 uri="{C183D7F6-B498-43B3-948B-1728B52AA6E4}">
                <adec:decorative xmlns:adec="http://schemas.microsoft.com/office/drawing/2017/decorative" val="0"/>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p:spPr>
        <p:txBody>
          <a:bodyPr anchor="ctr"/>
          <a:lstStyle>
            <a:lvl1pPr algn="ctr">
              <a:defRPr sz="1600"/>
            </a:lvl1pPr>
          </a:lstStyle>
          <a:p>
            <a:r>
              <a:rPr lang="en-US"/>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2" y="8385048"/>
            <a:ext cx="6670676"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p:spPr>
        <p:txBody>
          <a:bodyPr anchor="ctr"/>
          <a:lstStyle>
            <a:lvl1pPr algn="ctr">
              <a:defRPr sz="1600"/>
            </a:lvl1pPr>
          </a:lstStyle>
          <a:p>
            <a:r>
              <a:rPr lang="en-US"/>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1" y="83820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88822311"/>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426481"/>
            <a:ext cx="4949825" cy="1906588"/>
          </a:xfrm>
        </p:spPr>
        <p:txBody>
          <a:bodyPr/>
          <a:lstStyle>
            <a:lvl1pPr>
              <a:lnSpc>
                <a:spcPct val="90000"/>
              </a:lnSpc>
              <a:defRPr sz="13000">
                <a:solidFill>
                  <a:schemeClr val="accent1"/>
                </a:solidFill>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429654"/>
            <a:ext cx="4949825" cy="1903413"/>
          </a:xfrm>
        </p:spPr>
        <p:txBody>
          <a:bodyPr/>
          <a:lstStyle>
            <a:lvl1pPr>
              <a:lnSpc>
                <a:spcPct val="90000"/>
              </a:lnSpc>
              <a:defRPr sz="13000">
                <a:solidFill>
                  <a:schemeClr val="accent1"/>
                </a:solidFill>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29768"/>
            <a:ext cx="4951413" cy="1907912"/>
          </a:xfrm>
        </p:spPr>
        <p:txBody>
          <a:bodyPr/>
          <a:lstStyle>
            <a:lvl1pPr>
              <a:lnSpc>
                <a:spcPct val="90000"/>
              </a:lnSpc>
              <a:defRPr sz="13000">
                <a:solidFill>
                  <a:schemeClr val="accent1"/>
                </a:solidFill>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8"/>
            <a:ext cx="4951413" cy="967304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4654"/>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580259723"/>
      </p:ext>
    </p:extLst>
  </p:cSld>
  <p:clrMapOvr>
    <a:masterClrMapping/>
  </p:clrMapOvr>
  <p:transition spd="med"/>
</p:sldLayout>
</file>

<file path=ppt/slideLayouts/slideLayout590.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184303276"/>
      </p:ext>
    </p:extLst>
  </p:cSld>
  <p:clrMapOvr>
    <a:masterClrMapping/>
  </p:clrMapOvr>
  <p:transition spd="med"/>
</p:sldLayout>
</file>

<file path=ppt/slideLayouts/slideLayout591.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448056"/>
          </a:xfrm>
        </p:spPr>
        <p:txBody>
          <a:bodyPr/>
          <a:lstStyle>
            <a:lvl1pPr>
              <a:defRPr sz="28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10000"/>
              </a:lnSpc>
              <a:defRPr sz="64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3"/>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69913"/>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569372599"/>
      </p:ext>
    </p:extLst>
  </p:cSld>
  <p:clrMapOvr>
    <a:masterClrMapping/>
  </p:clrMapOvr>
  <p:transition spd="med"/>
</p:sldLayout>
</file>

<file path=ppt/slideLayouts/slideLayout592.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2"/>
            <a:ext cx="4956175" cy="4573587"/>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840873945"/>
      </p:ext>
    </p:extLst>
  </p:cSld>
  <p:clrMapOvr>
    <a:masterClrMapping/>
  </p:clrMapOvr>
  <p:transition spd="med"/>
</p:sldLayout>
</file>

<file path=ppt/slideLayouts/slideLayout593.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039361509"/>
      </p:ext>
    </p:extLst>
  </p:cSld>
  <p:clrMapOvr>
    <a:masterClrMapping/>
  </p:clrMapOvr>
  <p:transition spd="med"/>
</p:sldLayout>
</file>

<file path=ppt/slideLayouts/slideLayout594.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68048237"/>
      </p:ext>
    </p:extLst>
  </p:cSld>
  <p:clrMapOvr>
    <a:masterClrMapping/>
  </p:clrMapOvr>
  <p:transition spd="med"/>
</p:sldLayout>
</file>

<file path=ppt/slideLayouts/slideLayout595.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5" cy="2859087"/>
          </a:xfrm>
        </p:spPr>
        <p:txBody>
          <a:bodyPr/>
          <a:lstStyle>
            <a:lvl1pPr>
              <a:lnSpc>
                <a:spcPct val="110000"/>
              </a:lnSpc>
              <a:defRPr sz="2800">
                <a:solidFill>
                  <a:schemeClr val="tx2"/>
                </a:solidFill>
              </a:defRPr>
            </a:lvl1pPr>
          </a:lstStyle>
          <a:p>
            <a:r>
              <a:rPr lang="en-US"/>
              <a:t>Click to edit Master title style</a:t>
            </a:r>
            <a:endParaRPr lang="en-US" dirty="0"/>
          </a:p>
        </p:txBody>
      </p:sp>
      <p:cxnSp>
        <p:nvCxnSpPr>
          <p:cNvPr id="24" name="Straight Connector 23" descr="Vertical column divider">
            <a:extLst>
              <a:ext uri="{FF2B5EF4-FFF2-40B4-BE49-F238E27FC236}">
                <a16:creationId xmlns:a16="http://schemas.microsoft.com/office/drawing/2014/main" id="{B5CBE6E3-0E18-8A57-578D-D314948AF14F}"/>
              </a:ext>
              <a:ext uri="{C183D7F6-B498-43B3-948B-1728B52AA6E4}">
                <adec:decorative xmlns:adec="http://schemas.microsoft.com/office/drawing/2017/decorative" val="0"/>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p:spPr>
        <p:txBody>
          <a:bodyPr/>
          <a:lstStyle>
            <a:lvl1pPr>
              <a:defRPr sz="1400">
                <a:solidFill>
                  <a:schemeClr val="tx1"/>
                </a:solidFill>
              </a:defRPr>
            </a:lvl1pPr>
          </a:lstStyle>
          <a:p>
            <a:r>
              <a:rPr lang="en-US" dirty="0"/>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p:spPr>
        <p:txBody>
          <a:bodyPr/>
          <a:lstStyle>
            <a:lvl1pPr>
              <a:defRPr sz="1400">
                <a:solidFill>
                  <a:schemeClr val="tx1"/>
                </a:solidFill>
              </a:defRPr>
            </a:lvl1pPr>
          </a:lstStyle>
          <a:p>
            <a:r>
              <a:rPr lang="en-US"/>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p:spPr>
        <p:txBody>
          <a:bodyPr/>
          <a:lstStyle>
            <a:lvl1pPr>
              <a:defRPr sz="1400">
                <a:solidFill>
                  <a:schemeClr val="tx1"/>
                </a:solidFill>
              </a:defRPr>
            </a:lvl1pPr>
          </a:lstStyle>
          <a:p>
            <a:r>
              <a:rPr lang="en-US"/>
              <a:t>Icon</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3" name="Straight Connector 22" descr="Horizontal row divider">
            <a:extLst>
              <a:ext uri="{FF2B5EF4-FFF2-40B4-BE49-F238E27FC236}">
                <a16:creationId xmlns:a16="http://schemas.microsoft.com/office/drawing/2014/main" id="{252CDB94-BA57-B58F-95F0-D406FE34BB40}"/>
              </a:ext>
              <a:ext uri="{C183D7F6-B498-43B3-948B-1728B52AA6E4}">
                <adec:decorative xmlns:adec="http://schemas.microsoft.com/office/drawing/2017/decorative" val="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p:spPr>
        <p:txBody>
          <a:bodyPr/>
          <a:lstStyle>
            <a:lvl1pPr>
              <a:defRPr sz="1400">
                <a:solidFill>
                  <a:schemeClr val="tx1"/>
                </a:solidFill>
              </a:defRPr>
            </a:lvl1pPr>
          </a:lstStyle>
          <a:p>
            <a:r>
              <a:rPr lang="en-US"/>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p:spPr>
        <p:txBody>
          <a:bodyPr/>
          <a:lstStyle>
            <a:lvl1pPr>
              <a:defRPr sz="1400">
                <a:solidFill>
                  <a:schemeClr val="tx1"/>
                </a:solidFill>
              </a:defRPr>
            </a:lvl1pPr>
          </a:lstStyle>
          <a:p>
            <a:r>
              <a:rPr lang="en-US"/>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1" y="7429500"/>
            <a:ext cx="4951413" cy="3792682"/>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p:spPr>
        <p:txBody>
          <a:bodyPr/>
          <a:lstStyle>
            <a:lvl1pPr>
              <a:defRPr sz="1400">
                <a:solidFill>
                  <a:schemeClr val="tx1"/>
                </a:solidFill>
              </a:defRPr>
            </a:lvl1pPr>
          </a:lstStyle>
          <a:p>
            <a:r>
              <a:rPr lang="en-US"/>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314823536"/>
      </p:ext>
    </p:extLst>
  </p:cSld>
  <p:clrMapOvr>
    <a:masterClrMapping/>
  </p:clrMapOvr>
  <p:transition spd="med"/>
</p:sldLayout>
</file>

<file path=ppt/slideLayouts/slideLayout596.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2" y="6665976"/>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591225786"/>
      </p:ext>
    </p:extLst>
  </p:cSld>
  <p:clrMapOvr>
    <a:masterClrMapping/>
  </p:clrMapOvr>
  <p:transition spd="med"/>
</p:sldLayout>
</file>

<file path=ppt/slideLayouts/slideLayout597.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2"/>
            <a:ext cx="4949825" cy="3413126"/>
          </a:xfrm>
        </p:spPr>
        <p:txBody>
          <a:bodyPr rIns="0"/>
          <a:lstStyle>
            <a:lvl1pPr>
              <a:lnSpc>
                <a:spcPct val="110000"/>
              </a:lnSpc>
              <a:defRPr sz="36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a:p>
        </p:txBody>
      </p: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243252859"/>
      </p:ext>
    </p:extLst>
  </p:cSld>
  <p:clrMapOvr>
    <a:masterClrMapping/>
  </p:clrMapOvr>
  <p:transition spd="med"/>
</p:sldLayout>
</file>

<file path=ppt/slideLayouts/slideLayout598.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a:p>
        </p:txBody>
      </p:sp>
    </p:spTree>
    <p:extLst>
      <p:ext uri="{BB962C8B-B14F-4D97-AF65-F5344CB8AC3E}">
        <p14:creationId xmlns:p14="http://schemas.microsoft.com/office/powerpoint/2010/main" val="446679558"/>
      </p:ext>
    </p:extLst>
  </p:cSld>
  <p:clrMapOvr>
    <a:masterClrMapping/>
  </p:clrMapOvr>
  <p:transition spd="med"/>
</p:sldLayout>
</file>

<file path=ppt/slideLayouts/slideLayout599.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717749131"/>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0" y="12526963"/>
            <a:ext cx="1638300" cy="609600"/>
          </a:xfrm>
          <a:prstGeom prst="rect">
            <a:avLst/>
          </a:prstGeom>
        </p:spPr>
      </p:pic>
    </p:spTree>
    <p:extLst>
      <p:ext uri="{BB962C8B-B14F-4D97-AF65-F5344CB8AC3E}">
        <p14:creationId xmlns:p14="http://schemas.microsoft.com/office/powerpoint/2010/main" val="3340209367"/>
      </p:ext>
    </p:extLst>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402336"/>
            <a:ext cx="4949825" cy="5335588"/>
          </a:xfrm>
        </p:spPr>
        <p:txBody>
          <a:bodyPr/>
          <a:lstStyle>
            <a:lvl1pPr>
              <a:lnSpc>
                <a:spcPct val="100000"/>
              </a:lnSpc>
              <a:defRPr sz="8600">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402336"/>
            <a:ext cx="11049000" cy="5335587"/>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p:spPr>
        <p:txBody>
          <a:bodyPr/>
          <a:lstStyle>
            <a:lvl1pPr>
              <a:lnSpc>
                <a:spcPct val="100000"/>
              </a:lnSpc>
              <a:defRPr sz="8600">
                <a:solidFill>
                  <a:schemeClr val="accent1"/>
                </a:solidFill>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p:spPr>
        <p:txBody>
          <a:bodyPr/>
          <a:lstStyle>
            <a:lvl1pPr>
              <a:lnSpc>
                <a:spcPct val="100000"/>
              </a:lnSpc>
              <a:spcBef>
                <a:spcPts val="0"/>
              </a:spcBef>
              <a:defRPr sz="8600">
                <a:solidFill>
                  <a:schemeClr val="tx1"/>
                </a:solidFill>
              </a:defRPr>
            </a:lvl1pPr>
            <a:lvl2pPr marL="786384" indent="-786384">
              <a:lnSpc>
                <a:spcPct val="100000"/>
              </a:lnSpc>
              <a:spcBef>
                <a:spcPts val="0"/>
              </a:spcBef>
              <a:defRPr sz="8600">
                <a:solidFill>
                  <a:schemeClr val="tx1"/>
                </a:solidFill>
              </a:defRPr>
            </a:lvl2pPr>
            <a:lvl3pPr marL="1499616" indent="-786384">
              <a:lnSpc>
                <a:spcPct val="100000"/>
              </a:lnSpc>
              <a:spcBef>
                <a:spcPts val="0"/>
              </a:spcBef>
              <a:defRPr sz="8600">
                <a:solidFill>
                  <a:schemeClr val="tx1"/>
                </a:solidFill>
              </a:defRPr>
            </a:lvl3pPr>
            <a:lvl4pPr marL="2286000" indent="-786384">
              <a:lnSpc>
                <a:spcPct val="100000"/>
              </a:lnSpc>
              <a:spcBef>
                <a:spcPts val="0"/>
              </a:spcBef>
              <a:defRPr sz="8600">
                <a:solidFill>
                  <a:schemeClr val="tx1"/>
                </a:solidFill>
              </a:defRPr>
            </a:lvl4pPr>
            <a:lvl5pPr>
              <a:lnSpc>
                <a:spcPct val="100000"/>
              </a:lnSpc>
              <a:spcBef>
                <a:spcPts val="0"/>
              </a:spcBef>
              <a:defRPr sz="8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556204975"/>
      </p:ext>
    </p:extLst>
  </p:cSld>
  <p:clrMapOvr>
    <a:masterClrMapping/>
  </p:clrMapOvr>
  <p:transition spd="med"/>
</p:sldLayout>
</file>

<file path=ppt/slideLayouts/slideLayout600.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a:p>
        </p:txBody>
      </p:sp>
    </p:spTree>
    <p:extLst>
      <p:ext uri="{BB962C8B-B14F-4D97-AF65-F5344CB8AC3E}">
        <p14:creationId xmlns:p14="http://schemas.microsoft.com/office/powerpoint/2010/main" val="2982858769"/>
      </p:ext>
    </p:extLst>
  </p:cSld>
  <p:clrMapOvr>
    <a:masterClrMapping/>
  </p:clrMapOvr>
  <p:transition spd="med"/>
</p:sldLayout>
</file>

<file path=ppt/slideLayouts/slideLayout601.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solidFill>
            <a:srgbClr val="E0E0E0"/>
          </a:solidFill>
        </p:spPr>
        <p:txBody>
          <a:bodyPr anchor="ctr"/>
          <a:lstStyle>
            <a:lvl1pPr algn="ctr">
              <a:defRPr>
                <a:solidFill>
                  <a:schemeClr val="accent5"/>
                </a:solidFill>
              </a:defRPr>
            </a:lvl1pPr>
          </a:lstStyle>
          <a:p>
            <a:r>
              <a:rPr lang="en-US"/>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330205705"/>
      </p:ext>
    </p:extLst>
  </p:cSld>
  <p:clrMapOvr>
    <a:masterClrMapping/>
  </p:clrMapOvr>
  <p:transition spd="med"/>
</p:sldLayout>
</file>

<file path=ppt/slideLayouts/slideLayout602.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1217844273"/>
      </p:ext>
    </p:extLst>
  </p:cSld>
  <p:clrMapOvr>
    <a:masterClrMapping/>
  </p:clrMapOvr>
  <p:transition spd="med"/>
</p:sldLayout>
</file>

<file path=ppt/slideLayouts/slideLayout603.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181369306"/>
      </p:ext>
    </p:extLst>
  </p:cSld>
  <p:clrMapOvr>
    <a:masterClrMapping/>
  </p:clrMapOvr>
  <p:transition spd="med"/>
</p:sldLayout>
</file>

<file path=ppt/slideLayouts/slideLayout604.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45735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49528976"/>
      </p:ext>
    </p:extLst>
  </p:cSld>
  <p:clrMapOvr>
    <a:masterClrMapping/>
  </p:clrMapOvr>
  <p:transition spd="med"/>
</p:sldLayout>
</file>

<file path=ppt/slideLayouts/slideLayout605.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461020445"/>
      </p:ext>
    </p:extLst>
  </p:cSld>
  <p:clrMapOvr>
    <a:masterClrMapping/>
  </p:clrMapOvr>
  <p:transition spd="med"/>
</p:sldLayout>
</file>

<file path=ppt/slideLayouts/slideLayout606.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93365883"/>
      </p:ext>
    </p:extLst>
  </p:cSld>
  <p:clrMapOvr>
    <a:masterClrMapping/>
  </p:clrMapOvr>
  <p:transition spd="med"/>
</p:sldLayout>
</file>

<file path=ppt/slideLayouts/slideLayout607.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p>
            <a:endParaRPr lang="en-US"/>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796958159"/>
      </p:ext>
    </p:extLst>
  </p:cSld>
  <p:clrMapOvr>
    <a:masterClrMapping/>
  </p:clrMapOvr>
  <p:transition spd="med"/>
</p:sldLayout>
</file>

<file path=ppt/slideLayouts/slideLayout608.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4261775863"/>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411480"/>
            <a:ext cx="4951413" cy="2859087"/>
          </a:xfrm>
        </p:spPr>
        <p:txBody>
          <a:bodyPr/>
          <a:lstStyle>
            <a:lvl1pPr>
              <a:lnSpc>
                <a:spcPct val="90000"/>
              </a:lnSpc>
              <a:defRPr sz="13000">
                <a:solidFill>
                  <a:schemeClr val="accent1"/>
                </a:solidFill>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576072"/>
            <a:ext cx="4949825" cy="28590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p:spPr>
        <p:txBody>
          <a:bodyPr anchor="b"/>
          <a:lstStyle>
            <a:lvl1pPr>
              <a:lnSpc>
                <a:spcPct val="120000"/>
              </a:lnSpc>
              <a:spcBef>
                <a:spcPts val="0"/>
              </a:spcBef>
              <a:defRPr sz="1600" b="0" i="0">
                <a:solidFill>
                  <a:schemeClr val="tx1"/>
                </a:solidFill>
                <a:latin typeface="IBM Plex Sans" panose="020B0503050203000203" pitchFamily="34" charset="0"/>
              </a:defRPr>
            </a:lvl1pPr>
            <a:lvl2pPr>
              <a:lnSpc>
                <a:spcPct val="120000"/>
              </a:lnSpc>
              <a:spcBef>
                <a:spcPts val="0"/>
              </a:spcBef>
              <a:defRPr sz="1600" b="0" i="0">
                <a:solidFill>
                  <a:schemeClr val="tx1"/>
                </a:solidFill>
                <a:latin typeface="IBM Plex Sans" panose="020B0503050203000203" pitchFamily="34" charset="0"/>
              </a:defRPr>
            </a:lvl2pPr>
            <a:lvl3pPr>
              <a:lnSpc>
                <a:spcPct val="120000"/>
              </a:lnSpc>
              <a:spcBef>
                <a:spcPts val="0"/>
              </a:spcBef>
              <a:defRPr sz="1600" b="0" i="0">
                <a:solidFill>
                  <a:schemeClr val="tx1"/>
                </a:solidFill>
                <a:latin typeface="IBM Plex Sans" panose="020B0503050203000203" pitchFamily="34" charset="0"/>
              </a:defRPr>
            </a:lvl3pPr>
            <a:lvl4pPr>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576072"/>
            <a:ext cx="7620000" cy="2859087"/>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381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572500"/>
            <a:ext cx="7620000" cy="2857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p:spPr>
        <p:txBody>
          <a:bodyPr/>
          <a:lstStyle>
            <a:lvl1pPr>
              <a:lnSpc>
                <a:spcPct val="90000"/>
              </a:lnSpc>
              <a:defRPr sz="13000">
                <a:solidFill>
                  <a:schemeClr val="accent1"/>
                </a:solidFill>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p:spPr>
        <p:txBody>
          <a:bodyPr/>
          <a:lstStyle>
            <a:lvl1pPr>
              <a:lnSpc>
                <a:spcPct val="90000"/>
              </a:lnSpc>
              <a:defRPr sz="13000">
                <a:solidFill>
                  <a:schemeClr val="accent1"/>
                </a:solidFill>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3564784015"/>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576072" y="3429000"/>
            <a:ext cx="4956175"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538668715"/>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579437" y="3429000"/>
            <a:ext cx="4951413"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3158507641"/>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59500"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p>
            <a:r>
              <a:rPr lang="en-US" dirty="0"/>
              <a:t>IBM Software | © 2023 IBM Corporation | Confidential</a:t>
            </a:r>
          </a:p>
        </p:txBody>
      </p:sp>
    </p:spTree>
    <p:extLst>
      <p:ext uri="{BB962C8B-B14F-4D97-AF65-F5344CB8AC3E}">
        <p14:creationId xmlns:p14="http://schemas.microsoft.com/office/powerpoint/2010/main" val="2717137587"/>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576072"/>
            <a:ext cx="4949825" cy="2097087"/>
          </a:xfrm>
        </p:spPr>
        <p:txBody>
          <a:bodyPr/>
          <a:lstStyle>
            <a:lvl1pPr>
              <a:lnSpc>
                <a:spcPct val="110000"/>
              </a:lnSpc>
              <a:defRPr sz="2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p:spPr>
        <p:txBody>
          <a:bodyPr/>
          <a:lstStyle>
            <a:lvl1pPr>
              <a:lnSpc>
                <a:spcPct val="100000"/>
              </a:lnSpc>
              <a:spcBef>
                <a:spcPts val="0"/>
              </a:spcBef>
              <a:defRPr sz="3600">
                <a:solidFill>
                  <a:schemeClr val="tx1"/>
                </a:solidFill>
              </a:defRPr>
            </a:lvl1pPr>
          </a:lstStyle>
          <a:p>
            <a:pPr lvl="0"/>
            <a:r>
              <a:rPr lang="en-US"/>
              <a:t>Click to edit Master text styles</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6667500" y="3429000"/>
            <a:ext cx="4951413"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12768031" y="3429000"/>
            <a:ext cx="4942120"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18859501" y="3429000"/>
            <a:ext cx="4952999" cy="85725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p:spPr>
        <p:txBody>
          <a:bodyPr anchor="ctr"/>
          <a:lstStyle>
            <a:lvl1pPr algn="ctr">
              <a:defRPr sz="1600">
                <a:solidFill>
                  <a:schemeClr val="tx1"/>
                </a:solidFill>
              </a:defRPr>
            </a:lvl1pPr>
          </a:lstStyle>
          <a:p>
            <a:r>
              <a:rPr lang="en-US" dirty="0"/>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p:spPr>
        <p:txBody>
          <a:bodyPr anchor="ctr"/>
          <a:lstStyle>
            <a:lvl1pPr algn="ctr">
              <a:defRPr sz="1600">
                <a:solidFill>
                  <a:schemeClr val="tx1"/>
                </a:solidFill>
              </a:defRPr>
            </a:lvl1pPr>
          </a:lstStyle>
          <a:p>
            <a:r>
              <a:rPr lang="en-US" dirty="0"/>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dirty="0"/>
              <a:t>IBM Software | © 2023 IBM Corporation | Confidential</a:t>
            </a:r>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68213465"/>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3500" y="3429000"/>
            <a:ext cx="10096500"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p:spPr>
        <p:txBody>
          <a:bodyPr/>
          <a:lstStyle>
            <a:lvl1pPr>
              <a:lnSpc>
                <a:spcPct val="100000"/>
              </a:lnSpc>
              <a:spcBef>
                <a:spcPts val="0"/>
              </a:spcBef>
              <a:defRPr sz="6400">
                <a:solidFill>
                  <a:schemeClr val="tx2"/>
                </a:solidFill>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r>
              <a:rPr lang="en-US" dirty="0"/>
              <a:t>IBM Software | © 2023 IBM Corporation | Confidential</a:t>
            </a:r>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35073011"/>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576072"/>
            <a:ext cx="7424927" cy="1906588"/>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576072" y="3429000"/>
            <a:ext cx="10099675"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12763500" y="3429000"/>
            <a:ext cx="10096500" cy="857250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65266427"/>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76072"/>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763593968"/>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576072"/>
            <a:ext cx="4953000" cy="4573587"/>
          </a:xfrm>
        </p:spPr>
        <p:txBody>
          <a:bodyPr/>
          <a:lstStyle>
            <a:lvl1pPr>
              <a:lnSpc>
                <a:spcPct val="100000"/>
              </a:lnSpc>
              <a:defRPr sz="36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12763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18859500" y="569913"/>
            <a:ext cx="4953000" cy="11431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182448983"/>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5" y="569913"/>
            <a:ext cx="4949825" cy="11431587"/>
          </a:xfrm>
        </p:spPr>
        <p:txBody>
          <a:bodyPr/>
          <a:lstStyle>
            <a:lvl1pPr defTabSz="1161288">
              <a:spcBef>
                <a:spcPts val="0"/>
              </a:spcBef>
              <a:defRPr>
                <a:solidFill>
                  <a:schemeClr val="tx1"/>
                </a:solidFill>
              </a:defRPr>
            </a:lvl1pPr>
            <a:lvl2pPr defTabSz="1161288">
              <a:spcBef>
                <a:spcPts val="0"/>
              </a:spcBef>
              <a:defRPr>
                <a:solidFill>
                  <a:schemeClr val="tx1"/>
                </a:solidFill>
              </a:defRPr>
            </a:lvl2pPr>
            <a:lvl3pPr defTabSz="1161288">
              <a:spcBef>
                <a:spcPts val="0"/>
              </a:spcBef>
              <a:defRPr>
                <a:solidFill>
                  <a:schemeClr val="tx1"/>
                </a:solidFill>
              </a:defRPr>
            </a:lvl3pPr>
            <a:lvl4pPr defTabSz="1161288">
              <a:spcBef>
                <a:spcPts val="0"/>
              </a:spcBef>
              <a:defRPr>
                <a:solidFill>
                  <a:schemeClr val="tx1"/>
                </a:solidFill>
              </a:defRPr>
            </a:lvl4pPr>
            <a:lvl5pPr defTabSz="116128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314303940"/>
      </p:ext>
    </p:extLst>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2675"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238298315"/>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576072"/>
            <a:ext cx="4949826" cy="4573587"/>
          </a:xfrm>
        </p:spPr>
        <p:txBody>
          <a:bodyPr rIns="0"/>
          <a:lstStyle>
            <a:lvl1pPr>
              <a:lnSpc>
                <a:spcPct val="100000"/>
              </a:lnSpc>
              <a:defRPr sz="28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12763500" y="576072"/>
            <a:ext cx="495300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18859500" y="576072"/>
            <a:ext cx="4959350" cy="1525587"/>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1276350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18865850" y="3429000"/>
            <a:ext cx="4953000" cy="8572500"/>
          </a:xfrm>
        </p:spPr>
        <p:txBody>
          <a:bodyPr/>
          <a:lstStyle>
            <a:lvl1pPr>
              <a:lnSpc>
                <a:spcPct val="110000"/>
              </a:lnSpc>
              <a:spcBef>
                <a:spcPts val="0"/>
              </a:spcBef>
              <a:defRPr sz="2000" b="0" i="0">
                <a:solidFill>
                  <a:schemeClr val="tx1"/>
                </a:solidFill>
                <a:latin typeface="IBM Plex Sans" panose="020B0503050203000203" pitchFamily="34" charset="0"/>
              </a:defRPr>
            </a:lvl1pPr>
            <a:lvl2pPr marL="182880" indent="-182880">
              <a:lnSpc>
                <a:spcPct val="110000"/>
              </a:lnSpc>
              <a:spcBef>
                <a:spcPts val="0"/>
              </a:spcBef>
              <a:defRPr sz="2000" b="0" i="0">
                <a:solidFill>
                  <a:schemeClr val="tx1"/>
                </a:solidFill>
                <a:latin typeface="IBM Plex Sans" panose="020B0503050203000203" pitchFamily="34" charset="0"/>
              </a:defRPr>
            </a:lvl2pPr>
            <a:lvl3pPr marL="365760" indent="-182880">
              <a:lnSpc>
                <a:spcPct val="110000"/>
              </a:lnSpc>
              <a:spcBef>
                <a:spcPts val="0"/>
              </a:spcBef>
              <a:defRPr sz="2000" b="0" i="0">
                <a:solidFill>
                  <a:schemeClr val="tx1"/>
                </a:solidFill>
                <a:latin typeface="IBM Plex Sans" panose="020B0503050203000203" pitchFamily="34" charset="0"/>
              </a:defRPr>
            </a:lvl3pPr>
            <a:lvl4pPr marL="548640" indent="-182880">
              <a:lnSpc>
                <a:spcPct val="110000"/>
              </a:lnSpc>
              <a:spcBef>
                <a:spcPts val="0"/>
              </a:spcBef>
              <a:defRPr sz="2000" b="0" i="0">
                <a:solidFill>
                  <a:schemeClr val="tx1"/>
                </a:solidFill>
                <a:latin typeface="IBM Plex Sans" panose="020B05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Software | © 2023 IBM Corporation | Confidential</a:t>
            </a:r>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06841628"/>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6667500" y="3429000"/>
            <a:ext cx="4951413" cy="8572500"/>
          </a:xfrm>
        </p:spPr>
        <p:txBody>
          <a:bodyPr/>
          <a:lstStyle>
            <a:lvl1pPr>
              <a:spcBef>
                <a:spcPts val="0"/>
              </a:spcBef>
              <a:defRPr sz="2800" b="0" i="0">
                <a:solidFill>
                  <a:schemeClr val="tx1"/>
                </a:solidFill>
                <a:latin typeface="IBM Plex Sans Light" panose="020B0403050203000203" pitchFamily="34" charset="0"/>
              </a:defRPr>
            </a:lvl1pPr>
            <a:lvl2pPr marL="256032" indent="-256032">
              <a:spcBef>
                <a:spcPts val="0"/>
              </a:spcBef>
              <a:defRPr sz="2800" b="0" i="0">
                <a:solidFill>
                  <a:schemeClr val="tx1"/>
                </a:solidFill>
                <a:latin typeface="IBM Plex Sans Light" panose="020B0403050203000203" pitchFamily="34" charset="0"/>
              </a:defRPr>
            </a:lvl2pPr>
            <a:lvl3pPr marL="512064" indent="-256032">
              <a:spcBef>
                <a:spcPts val="0"/>
              </a:spcBef>
              <a:defRPr sz="2800" b="0" i="0">
                <a:solidFill>
                  <a:schemeClr val="tx1"/>
                </a:solidFill>
                <a:latin typeface="IBM Plex Sans Light" panose="020B0403050203000203" pitchFamily="34" charset="0"/>
              </a:defRPr>
            </a:lvl3pPr>
            <a:lvl4pPr marL="768096" indent="-256032">
              <a:spcBef>
                <a:spcPts val="0"/>
              </a:spcBef>
              <a:defRPr sz="2800" b="0" i="0">
                <a:solidFill>
                  <a:schemeClr val="tx1"/>
                </a:solidFill>
                <a:latin typeface="IBM Plex Sans Light" panose="020B0403050203000203" pitchFamily="34" charset="0"/>
              </a:defRPr>
            </a:lvl4pPr>
            <a:lvl5pPr>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12767638" y="3429000"/>
            <a:ext cx="495300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18863638" y="3429000"/>
            <a:ext cx="4959350" cy="8572500"/>
          </a:xfrm>
        </p:spPr>
        <p:txBody>
          <a:bodyPr/>
          <a:lstStyle>
            <a:lvl1pPr>
              <a:spcBef>
                <a:spcPts val="0"/>
              </a:spcBef>
              <a:defRPr sz="2000" b="0" i="0">
                <a:solidFill>
                  <a:schemeClr val="tx1"/>
                </a:solidFill>
                <a:latin typeface="IBM Plex Sans" panose="020B0503050203000203" pitchFamily="34" charset="0"/>
              </a:defRPr>
            </a:lvl1pPr>
            <a:lvl2pPr marL="182880" indent="-182880">
              <a:spcBef>
                <a:spcPts val="0"/>
              </a:spcBef>
              <a:defRPr sz="2000" b="0" i="0">
                <a:solidFill>
                  <a:schemeClr val="tx1"/>
                </a:solidFill>
                <a:latin typeface="IBM Plex Sans" panose="020B0503050203000203" pitchFamily="34" charset="0"/>
              </a:defRPr>
            </a:lvl2pPr>
            <a:lvl3pPr marL="365760" indent="-182880">
              <a:spcBef>
                <a:spcPts val="0"/>
              </a:spcBef>
              <a:defRPr sz="2000" b="0" i="0">
                <a:solidFill>
                  <a:schemeClr val="tx1"/>
                </a:solidFill>
                <a:latin typeface="IBM Plex Sans" panose="020B0503050203000203" pitchFamily="34" charset="0"/>
              </a:defRPr>
            </a:lvl3pPr>
            <a:lvl4pPr marL="548640" indent="-182880">
              <a:spcBef>
                <a:spcPts val="0"/>
              </a:spcBef>
              <a:defRPr sz="2000" b="0" i="0">
                <a:solidFill>
                  <a:schemeClr val="tx1"/>
                </a:solidFill>
                <a:latin typeface="IBM Plex Sans" panose="020B0503050203000203" pitchFamily="34" charset="0"/>
              </a:defRPr>
            </a:lvl4pPr>
            <a:lvl5pPr>
              <a:spcBef>
                <a:spcPts val="0"/>
              </a:spcBef>
              <a:defRPr sz="2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p:spPr>
        <p:txBody>
          <a:bodyPr/>
          <a:lstStyle>
            <a:lvl1pPr>
              <a:lnSpc>
                <a:spcPct val="100000"/>
              </a:lnSpc>
              <a:spcBef>
                <a:spcPts val="0"/>
              </a:spcBef>
              <a:defRPr sz="6400">
                <a:solidFill>
                  <a:schemeClr val="tx2"/>
                </a:solidFill>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p:spPr>
        <p:txBody>
          <a:bodyPr anchor="ctr"/>
          <a:lstStyle>
            <a:lvl1pPr algn="ctr">
              <a:defRPr sz="1600">
                <a:solidFill>
                  <a:schemeClr val="tx1"/>
                </a:solidFill>
              </a:defRPr>
            </a:lvl1pPr>
          </a:lstStyle>
          <a:p>
            <a:r>
              <a:rPr lang="en-US" dirty="0"/>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p:spPr>
        <p:txBody>
          <a:bodyPr anchor="ctr"/>
          <a:lstStyle>
            <a:lvl1pPr algn="ctr">
              <a:defRPr sz="1600">
                <a:solidFill>
                  <a:schemeClr val="tx1"/>
                </a:solidFill>
              </a:defRPr>
            </a:lvl1pPr>
          </a:lstStyle>
          <a:p>
            <a:r>
              <a:rPr lang="en-US" dirty="0"/>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endParaRPr lang="en-US" dirty="0"/>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48009159"/>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576072" y="2478024"/>
            <a:ext cx="6670675"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12763500" y="24765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576072" y="8385048"/>
            <a:ext cx="6670676"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12763501" y="8382000"/>
            <a:ext cx="6667500" cy="3048000"/>
          </a:xfrm>
        </p:spPr>
        <p:txBody>
          <a:bodyPr/>
          <a:lstStyle>
            <a:lvl1pPr>
              <a:lnSpc>
                <a:spcPct val="100000"/>
              </a:lnSpc>
              <a:spcBef>
                <a:spcPts val="0"/>
              </a:spcBef>
              <a:defRPr sz="4400">
                <a:solidFill>
                  <a:schemeClr val="tx1"/>
                </a:solidFill>
              </a:defRPr>
            </a:lvl1pPr>
            <a:lvl2pPr marL="402336" indent="-402336">
              <a:lnSpc>
                <a:spcPct val="100000"/>
              </a:lnSpc>
              <a:spcBef>
                <a:spcPts val="0"/>
              </a:spcBef>
              <a:defRPr sz="4400">
                <a:solidFill>
                  <a:schemeClr val="tx1"/>
                </a:solidFill>
              </a:defRPr>
            </a:lvl2pPr>
            <a:lvl3pPr marL="804672" indent="-402336">
              <a:lnSpc>
                <a:spcPct val="100000"/>
              </a:lnSpc>
              <a:spcBef>
                <a:spcPts val="0"/>
              </a:spcBef>
              <a:defRPr sz="4400">
                <a:solidFill>
                  <a:schemeClr val="tx1"/>
                </a:solidFill>
              </a:defRPr>
            </a:lvl3pPr>
            <a:lvl4pPr marL="1115568" indent="-402336">
              <a:lnSpc>
                <a:spcPct val="100000"/>
              </a:lnSpc>
              <a:spcBef>
                <a:spcPts val="0"/>
              </a:spcBef>
              <a:defRPr sz="4400">
                <a:solidFill>
                  <a:schemeClr val="tx1"/>
                </a:solidFill>
              </a:defRPr>
            </a:lvl4pPr>
            <a:lvl5pPr>
              <a:lnSpc>
                <a:spcPct val="100000"/>
              </a:lnSpc>
              <a:spcBef>
                <a:spcPts val="0"/>
              </a:spcBef>
              <a:defRPr sz="4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p:spPr>
        <p:txBody>
          <a:bodyPr anchor="ctr"/>
          <a:lstStyle>
            <a:lvl1pPr algn="ctr">
              <a:defRPr sz="1600"/>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p:spPr>
        <p:txBody>
          <a:bodyPr anchor="ctr"/>
          <a:lstStyle>
            <a:lvl1pPr algn="ctr">
              <a:defRPr sz="1600"/>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p:spPr>
        <p:txBody>
          <a:bodyPr anchor="ctr"/>
          <a:lstStyle>
            <a:lvl1pPr algn="ctr">
              <a:defRPr sz="1600"/>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p:spPr>
        <p:txBody>
          <a:bodyPr anchor="ctr"/>
          <a:lstStyle>
            <a:lvl1pPr algn="ctr">
              <a:defRPr sz="1600"/>
            </a:lvl1pPr>
          </a:lstStyle>
          <a:p>
            <a:r>
              <a:rPr lang="en-US" dirty="0"/>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endParaRPr lang="en-US" dirty="0"/>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180349964"/>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10000"/>
              </a:lnSpc>
              <a:defRPr sz="36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5024"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1141412"/>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08862578"/>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10000"/>
              </a:lnSpc>
              <a:defRPr sz="64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69913"/>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69913"/>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576072"/>
            <a:ext cx="4956175" cy="448056"/>
          </a:xfrm>
        </p:spPr>
        <p:txBody>
          <a:bodyPr/>
          <a:lstStyle>
            <a:lvl1pPr>
              <a:defRPr sz="2800">
                <a:solidFill>
                  <a:schemeClr val="tx2"/>
                </a:solidFill>
              </a:defRPr>
            </a:lvl1pPr>
          </a:lstStyle>
          <a:p>
            <a:pPr lvl="0"/>
            <a:r>
              <a:rPr lang="en-US"/>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47316595"/>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576072"/>
            <a:ext cx="4956175" cy="4573587"/>
          </a:xfrm>
        </p:spPr>
        <p:txBody>
          <a:bodyPr/>
          <a:lstStyle>
            <a:lvl1pPr>
              <a:lnSpc>
                <a:spcPct val="100000"/>
              </a:lnSpc>
              <a:defRPr sz="28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324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388535371"/>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576072" y="6656832"/>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6669591"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1276776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18859500" y="6667501"/>
            <a:ext cx="4949825" cy="534491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71415050"/>
      </p:ext>
    </p:extLst>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576072"/>
            <a:ext cx="4949825" cy="4573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12763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18859500"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6665976" y="576072"/>
            <a:ext cx="4953000" cy="5145087"/>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6669151" y="6667500"/>
            <a:ext cx="4953000" cy="4953000"/>
          </a:xfrm>
        </p:spPr>
        <p:txBody>
          <a:bodyPr/>
          <a:lstStyle>
            <a:lvl1pPr>
              <a:lnSpc>
                <a:spcPct val="110000"/>
              </a:lnSpc>
              <a:spcBef>
                <a:spcPts val="0"/>
              </a:spcBef>
              <a:defRPr sz="2800" b="0" i="0">
                <a:solidFill>
                  <a:schemeClr val="tx1"/>
                </a:solidFill>
                <a:latin typeface="IBM Plex Sans Light" panose="020B0403050203000203" pitchFamily="34" charset="0"/>
              </a:defRPr>
            </a:lvl1pPr>
            <a:lvl2pPr marL="256032" indent="-256032">
              <a:lnSpc>
                <a:spcPct val="110000"/>
              </a:lnSpc>
              <a:spcBef>
                <a:spcPts val="0"/>
              </a:spcBef>
              <a:defRPr sz="2800" b="0" i="0">
                <a:solidFill>
                  <a:schemeClr val="tx1"/>
                </a:solidFill>
                <a:latin typeface="IBM Plex Sans Light" panose="020B0403050203000203" pitchFamily="34" charset="0"/>
              </a:defRPr>
            </a:lvl2pPr>
            <a:lvl3pPr marL="512064" indent="-256032">
              <a:lnSpc>
                <a:spcPct val="110000"/>
              </a:lnSpc>
              <a:spcBef>
                <a:spcPts val="0"/>
              </a:spcBef>
              <a:defRPr sz="2800" b="0" i="0">
                <a:solidFill>
                  <a:schemeClr val="tx1"/>
                </a:solidFill>
                <a:latin typeface="IBM Plex Sans Light" panose="020B0403050203000203" pitchFamily="34" charset="0"/>
              </a:defRPr>
            </a:lvl3pPr>
            <a:lvl4pPr marL="768096" indent="-256032">
              <a:lnSpc>
                <a:spcPct val="110000"/>
              </a:lnSpc>
              <a:spcBef>
                <a:spcPts val="0"/>
              </a:spcBef>
              <a:defRPr sz="2800" b="0" i="0">
                <a:solidFill>
                  <a:schemeClr val="tx1"/>
                </a:solidFill>
                <a:latin typeface="IBM Plex Sans Light" panose="020B0403050203000203" pitchFamily="34" charset="0"/>
              </a:defRPr>
            </a:lvl4pPr>
            <a:lvl5pPr>
              <a:lnSpc>
                <a:spcPct val="110000"/>
              </a:lnSpc>
              <a:spcBef>
                <a:spcPts val="0"/>
              </a:spcBef>
              <a:defRPr sz="28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279982408"/>
      </p:ext>
    </p:extLst>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576072"/>
            <a:ext cx="4949825" cy="28590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6667500" y="1333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12763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18859501" y="1333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6667500" y="7429500"/>
            <a:ext cx="4951413"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12763501" y="7429500"/>
            <a:ext cx="4951413" cy="3792682"/>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18859501" y="7429500"/>
            <a:ext cx="4953000" cy="3810000"/>
          </a:xfrm>
        </p:spPr>
        <p:txBody>
          <a:bodyPr/>
          <a:lstStyle>
            <a:lvl1pPr>
              <a:lnSpc>
                <a:spcPct val="110000"/>
              </a:lnSpc>
              <a:spcBef>
                <a:spcPts val="0"/>
              </a:spcBef>
              <a:defRPr sz="2400">
                <a:solidFill>
                  <a:schemeClr val="tx1"/>
                </a:solidFill>
              </a:defRPr>
            </a:lvl1pPr>
            <a:lvl2pPr marL="219456" indent="-219456">
              <a:lnSpc>
                <a:spcPct val="110000"/>
              </a:lnSpc>
              <a:spcBef>
                <a:spcPts val="0"/>
              </a:spcBef>
              <a:defRPr sz="2400">
                <a:solidFill>
                  <a:schemeClr val="tx1"/>
                </a:solidFill>
              </a:defRPr>
            </a:lvl2pPr>
            <a:lvl3pPr marL="438912" indent="-219456">
              <a:lnSpc>
                <a:spcPct val="110000"/>
              </a:lnSpc>
              <a:spcBef>
                <a:spcPts val="0"/>
              </a:spcBef>
              <a:defRPr sz="2400">
                <a:solidFill>
                  <a:schemeClr val="tx1"/>
                </a:solidFill>
              </a:defRPr>
            </a:lvl3pPr>
            <a:lvl4pPr marL="658368" indent="-219456">
              <a:lnSpc>
                <a:spcPct val="110000"/>
              </a:lnSpc>
              <a:spcBef>
                <a:spcPts val="0"/>
              </a:spcBef>
              <a:defRPr sz="2400">
                <a:solidFill>
                  <a:schemeClr val="tx1"/>
                </a:solidFill>
              </a:defRPr>
            </a:lvl4pPr>
            <a:lvl5pPr>
              <a:lnSpc>
                <a:spcPct val="110000"/>
              </a:lnSpc>
              <a:spcBef>
                <a:spcPts val="0"/>
              </a:spcBef>
              <a:defRPr sz="2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p:spPr>
        <p:txBody>
          <a:bodyPr/>
          <a:lstStyle>
            <a:lvl1pPr>
              <a:defRPr sz="1400">
                <a:solidFill>
                  <a:schemeClr val="tx1"/>
                </a:solidFill>
              </a:defRPr>
            </a:lvl1pPr>
          </a:lstStyle>
          <a:p>
            <a:r>
              <a:rPr lang="en-US" dirty="0"/>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p:spPr>
        <p:txBody>
          <a:bodyPr/>
          <a:lstStyle>
            <a:lvl1pPr>
              <a:defRPr sz="1400">
                <a:solidFill>
                  <a:schemeClr val="tx1"/>
                </a:solidFill>
              </a:defRPr>
            </a:lvl1pPr>
          </a:lstStyle>
          <a:p>
            <a:r>
              <a:rPr lang="en-US" dirty="0"/>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p:spPr>
        <p:txBody>
          <a:bodyPr/>
          <a:lstStyle>
            <a:lvl1pPr>
              <a:defRPr sz="1400">
                <a:solidFill>
                  <a:schemeClr val="tx1"/>
                </a:solidFill>
              </a:defRPr>
            </a:lvl1pPr>
          </a:lstStyle>
          <a:p>
            <a:r>
              <a:rPr lang="en-US" dirty="0"/>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p:spPr>
        <p:txBody>
          <a:bodyPr/>
          <a:lstStyle>
            <a:lvl1pPr>
              <a:defRPr sz="1400">
                <a:solidFill>
                  <a:schemeClr val="tx1"/>
                </a:solidFill>
              </a:defRPr>
            </a:lvl1pPr>
          </a:lstStyle>
          <a:p>
            <a:r>
              <a:rPr lang="en-US" dirty="0"/>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p:spPr>
        <p:txBody>
          <a:bodyPr/>
          <a:lstStyle>
            <a:lvl1pPr>
              <a:defRPr sz="1400">
                <a:solidFill>
                  <a:schemeClr val="tx1"/>
                </a:solidFill>
              </a:defRPr>
            </a:lvl1pPr>
          </a:lstStyle>
          <a:p>
            <a:r>
              <a:rPr lang="en-US" dirty="0"/>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p:spPr>
        <p:txBody>
          <a:bodyPr/>
          <a:lstStyle>
            <a:lvl1pPr>
              <a:defRPr sz="1400">
                <a:solidFill>
                  <a:schemeClr val="tx1"/>
                </a:solidFill>
              </a:defRPr>
            </a:lvl1pPr>
          </a:lstStyle>
          <a:p>
            <a:r>
              <a:rPr lang="en-US" dirty="0"/>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endParaRPr lang="en-US" dirty="0"/>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34413298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572839104"/>
      </p:ext>
    </p:extLst>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76072" y="6665976"/>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339445991"/>
      </p:ext>
    </p:extLst>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576072"/>
            <a:ext cx="4949825" cy="3413126"/>
          </a:xfrm>
        </p:spPr>
        <p:txBody>
          <a:bodyPr rIns="0"/>
          <a:lstStyle>
            <a:lvl1pPr>
              <a:lnSpc>
                <a:spcPct val="110000"/>
              </a:lnSpc>
              <a:defRPr sz="3600">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12763500"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18862675" y="576072"/>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12763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18862675"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58016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6667500" y="6667500"/>
            <a:ext cx="4953000" cy="4954587"/>
          </a:xfrm>
        </p:spPr>
        <p:txBody>
          <a:bodyPr/>
          <a:lstStyle>
            <a:lvl1pPr>
              <a:spcBef>
                <a:spcPts val="0"/>
              </a:spcBef>
              <a:defRPr sz="2800">
                <a:solidFill>
                  <a:schemeClr val="tx1"/>
                </a:solidFill>
              </a:defRPr>
            </a:lvl1pPr>
            <a:lvl2pPr marL="256032" indent="-256032">
              <a:spcBef>
                <a:spcPts val="0"/>
              </a:spcBef>
              <a:defRPr sz="2800">
                <a:solidFill>
                  <a:schemeClr val="tx1"/>
                </a:solidFill>
              </a:defRPr>
            </a:lvl2pPr>
            <a:lvl3pPr marL="512064" indent="-256032">
              <a:spcBef>
                <a:spcPts val="0"/>
              </a:spcBef>
              <a:defRPr sz="2800">
                <a:solidFill>
                  <a:schemeClr val="tx1"/>
                </a:solidFill>
              </a:defRPr>
            </a:lvl3pPr>
            <a:lvl4pPr marL="768096" indent="-256032">
              <a:spcBef>
                <a:spcPts val="0"/>
              </a:spcBef>
              <a:defRPr sz="2800">
                <a:solidFill>
                  <a:schemeClr val="tx1"/>
                </a:solidFill>
              </a:defRPr>
            </a:lvl4pPr>
            <a:lvl5pPr>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331829515"/>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6667500" y="3429000"/>
            <a:ext cx="4951413"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4198536481"/>
      </p:ext>
    </p:extLst>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2643752241"/>
      </p:ext>
    </p:extLst>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576072" y="3429000"/>
            <a:ext cx="4956175" cy="8572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endParaRPr lang="en-US" dirty="0"/>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4098484407"/>
      </p:ext>
    </p:extLst>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4281711311"/>
      </p:ext>
    </p:extLst>
  </p:cSld>
  <p:clrMapOvr>
    <a:masterClrMapping/>
  </p:clrMapOvr>
  <p:transition spd="med"/>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2993560242"/>
      </p:ext>
    </p:extLst>
  </p:cSld>
  <p:clrMapOvr>
    <a:masterClrMapping/>
  </p:clrMapOvr>
  <p:transition spd="med"/>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558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3429000"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3429000"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endParaRPr lang="en-US" dirty="0"/>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67000"/>
            <a:ext cx="2473325" cy="2476500"/>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3429000"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15617825" y="61214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15617825" y="9525001"/>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15617825" y="2667000"/>
            <a:ext cx="5708650" cy="2476500"/>
          </a:xfrm>
        </p:spPr>
        <p:txBody>
          <a:bodyPr/>
          <a:lstStyle>
            <a:lvl1pPr>
              <a:lnSpc>
                <a:spcPct val="110000"/>
              </a:lnSpc>
              <a:spcBef>
                <a:spcPts val="0"/>
              </a:spcBef>
              <a:defRPr sz="2800">
                <a:solidFill>
                  <a:schemeClr val="tx1"/>
                </a:solidFill>
              </a:defRPr>
            </a:lvl1pPr>
            <a:lvl2pPr marL="256032" indent="-256032">
              <a:lnSpc>
                <a:spcPct val="110000"/>
              </a:lnSpc>
              <a:spcBef>
                <a:spcPts val="0"/>
              </a:spcBef>
              <a:defRPr sz="2800">
                <a:solidFill>
                  <a:schemeClr val="tx1"/>
                </a:solidFill>
              </a:defRPr>
            </a:lvl2pPr>
            <a:lvl3pPr marL="512064" indent="-256032">
              <a:lnSpc>
                <a:spcPct val="110000"/>
              </a:lnSpc>
              <a:spcBef>
                <a:spcPts val="0"/>
              </a:spcBef>
              <a:defRPr sz="2800">
                <a:solidFill>
                  <a:schemeClr val="tx1"/>
                </a:solidFill>
              </a:defRPr>
            </a:lvl3pPr>
            <a:lvl4pPr marL="768096" indent="-256032">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826761323"/>
      </p:ext>
    </p:extLst>
  </p:cSld>
  <p:clrMapOvr>
    <a:masterClrMapping/>
  </p:clrMapOvr>
  <p:transition spd="med"/>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4573587"/>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p:spPr>
        <p:txBody>
          <a:bodyPr anchor="ctr"/>
          <a:lstStyle>
            <a:lvl1pPr algn="ctr">
              <a:defRPr>
                <a:solidFill>
                  <a:schemeClr val="tx1"/>
                </a:solidFill>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endParaRPr lang="en-US" dirty="0"/>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450717105"/>
      </p:ext>
    </p:extLst>
  </p:cSld>
  <p:clrMapOvr>
    <a:masterClrMapping/>
  </p:clrMapOvr>
  <p:transition spd="med"/>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148447896"/>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420624"/>
            <a:ext cx="17141825" cy="8191500"/>
          </a:xfrm>
        </p:spPr>
        <p:txBody>
          <a:bodyPr/>
          <a:lstStyle>
            <a:lvl1pPr>
              <a:defRPr sz="17200"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a:prstGeom prst="rect">
            <a:avLst/>
          </a:prstGeom>
        </p:spPr>
        <p:txBody>
          <a:bodyPr/>
          <a:lstStyle/>
          <a:p>
            <a:endParaRPr lang="en-US"/>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01808370"/>
      </p:ext>
    </p:extLst>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576072"/>
            <a:ext cx="4949825" cy="1527048"/>
          </a:xfrm>
        </p:spPr>
        <p:txBody>
          <a:bodyPr/>
          <a:lstStyle>
            <a:lvl1pPr>
              <a:lnSpc>
                <a:spcPct val="110000"/>
              </a:lnSpc>
              <a:defRPr sz="28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39254047"/>
      </p:ext>
    </p:extLst>
  </p:cSld>
  <p:clrMapOvr>
    <a:masterClrMapping/>
  </p:clrMapOvr>
  <p:transition spd="med"/>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4048"/>
            <a:ext cx="4956175" cy="2859087"/>
          </a:xfrm>
        </p:spPr>
        <p:txBody>
          <a:bodyPr/>
          <a:lstStyle>
            <a:lvl1pPr>
              <a:lnSpc>
                <a:spcPct val="90000"/>
              </a:lnSpc>
              <a:spcBef>
                <a:spcPts val="0"/>
              </a:spcBef>
              <a:defRPr sz="6400">
                <a:solidFill>
                  <a:schemeClr val="tx2"/>
                </a:solidFill>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p>
            <a:endParaRPr lang="en-US" dirty="0"/>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p:spPr>
        <p:txBody>
          <a:bodyPr/>
          <a:lstStyle>
            <a:lvl1pPr>
              <a:lnSpc>
                <a:spcPct val="120000"/>
              </a:lnSpc>
              <a:spcBef>
                <a:spcPts val="0"/>
              </a:spcBef>
              <a:defRPr sz="1600" b="0" i="0">
                <a:solidFill>
                  <a:schemeClr val="tx1"/>
                </a:solidFill>
                <a:latin typeface="IBM Plex Sans" panose="020B05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748697200"/>
      </p:ext>
    </p:extLst>
  </p:cSld>
  <p:clrMapOvr>
    <a:masterClrMapping/>
  </p:clrMapOvr>
  <p:transition spd="med"/>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3504702374"/>
      </p:ext>
    </p:extLst>
  </p:cSld>
  <p:clrMapOvr>
    <a:masterClrMapping/>
  </p:clrMapOvr>
  <p:transition spd="med"/>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62880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2113857438"/>
      </p:ext>
    </p:extLst>
  </p:cSld>
  <p:clrMapOvr>
    <a:masterClrMapping/>
  </p:clrMapOvr>
  <p:transition spd="med"/>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marL="0" marR="0" indent="0" algn="l" defTabSz="914218"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28CADC67-06E4-9D0B-7A49-159C1E99D517}"/>
              </a:ext>
            </a:extLst>
          </p:cNvPr>
          <p:cNvSpPr>
            <a:spLocks noGrp="1"/>
          </p:cNvSpPr>
          <p:nvPr>
            <p:ph type="body" sz="quarter" idx="12"/>
          </p:nvPr>
        </p:nvSpPr>
        <p:spPr>
          <a:xfrm>
            <a:off x="576073" y="12088368"/>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6BAFC6AD-C46B-8438-C789-096006859E45}"/>
              </a:ext>
            </a:extLst>
          </p:cNvPr>
          <p:cNvSpPr>
            <a:spLocks noGrp="1"/>
          </p:cNvSpPr>
          <p:nvPr>
            <p:ph type="body" sz="quarter" idx="13"/>
          </p:nvPr>
        </p:nvSpPr>
        <p:spPr>
          <a:xfrm>
            <a:off x="6671501" y="12084740"/>
            <a:ext cx="4937887" cy="1143000"/>
          </a:xfrm>
        </p:spPr>
        <p:txBody>
          <a:bodyPr anchor="b"/>
          <a:lstStyle>
            <a:lvl1pPr>
              <a:lnSpc>
                <a:spcPct val="110000"/>
              </a:lnSpc>
              <a:spcBef>
                <a:spcPts val="0"/>
              </a:spcBef>
              <a:defRPr sz="2800">
                <a:solidFill>
                  <a:schemeClr val="tx1"/>
                </a:solidFill>
              </a:defRPr>
            </a:lvl1pPr>
            <a:lvl2pPr marL="255980" indent="-255980">
              <a:lnSpc>
                <a:spcPct val="110000"/>
              </a:lnSpc>
              <a:spcBef>
                <a:spcPts val="0"/>
              </a:spcBef>
              <a:defRPr sz="2800">
                <a:solidFill>
                  <a:schemeClr val="tx1"/>
                </a:solidFill>
              </a:defRPr>
            </a:lvl2pPr>
            <a:lvl3pPr marL="511962" indent="-255980">
              <a:lnSpc>
                <a:spcPct val="110000"/>
              </a:lnSpc>
              <a:spcBef>
                <a:spcPts val="0"/>
              </a:spcBef>
              <a:defRPr sz="2800">
                <a:solidFill>
                  <a:schemeClr val="tx1"/>
                </a:solidFill>
              </a:defRPr>
            </a:lvl3pPr>
            <a:lvl4pPr marL="767942" indent="-255980">
              <a:lnSpc>
                <a:spcPct val="110000"/>
              </a:lnSpc>
              <a:spcBef>
                <a:spcPts val="0"/>
              </a:spcBef>
              <a:defRPr sz="2800">
                <a:solidFill>
                  <a:schemeClr val="tx1"/>
                </a:solidFill>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4" name="Picture 3">
            <a:extLst>
              <a:ext uri="{FF2B5EF4-FFF2-40B4-BE49-F238E27FC236}">
                <a16:creationId xmlns:a16="http://schemas.microsoft.com/office/drawing/2014/main" id="{CCD12723-D775-EE21-95A9-8E6D8BA4DC28}"/>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3749618601"/>
      </p:ext>
    </p:extLst>
  </p:cSld>
  <p:clrMapOvr>
    <a:masterClrMapping/>
  </p:clrMapOvr>
  <p:transition spd="med"/>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11050589" cy="4573588"/>
          </a:xfrm>
        </p:spPr>
        <p:txBody>
          <a:bodyPr/>
          <a:lstStyle>
            <a:lvl1pPr>
              <a:lnSpc>
                <a:spcPct val="100000"/>
              </a:lnSpc>
              <a:defRPr sz="8598"/>
            </a:lvl1pPr>
          </a:lstStyle>
          <a:p>
            <a:r>
              <a:rPr lang="en-US"/>
              <a:t>Click to edit Master title style</a:t>
            </a:r>
            <a:endParaRPr lang="en-US" dirty="0"/>
          </a:p>
        </p:txBody>
      </p:sp>
      <p:pic>
        <p:nvPicPr>
          <p:cNvPr id="3" name="Picture 2">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1282318857"/>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8"/>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9" cy="762000"/>
          </a:xfrm>
        </p:spPr>
        <p:txBody>
          <a:bodyPr anchor="b"/>
          <a:lstStyle>
            <a:lvl1pPr>
              <a:lnSpc>
                <a:spcPct val="110000"/>
              </a:lnSpc>
              <a:spcBef>
                <a:spcPts val="0"/>
              </a:spcBef>
              <a:defRPr sz="2800">
                <a:solidFill>
                  <a:schemeClr val="tx1"/>
                </a:solidFill>
              </a:defRPr>
            </a:lvl1pPr>
          </a:lstStyle>
          <a:p>
            <a:pPr lvl="0"/>
            <a:r>
              <a:rPr lang="en-US"/>
              <a:t>Click to edit Master text styles</a:t>
            </a:r>
          </a:p>
        </p:txBody>
      </p:sp>
      <p:pic>
        <p:nvPicPr>
          <p:cNvPr id="3" name="Picture 2">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22279952" y="12526964"/>
            <a:ext cx="1638299" cy="609600"/>
          </a:xfrm>
          <a:prstGeom prst="rect">
            <a:avLst/>
          </a:prstGeom>
        </p:spPr>
      </p:pic>
    </p:spTree>
    <p:extLst>
      <p:ext uri="{BB962C8B-B14F-4D97-AF65-F5344CB8AC3E}">
        <p14:creationId xmlns:p14="http://schemas.microsoft.com/office/powerpoint/2010/main" val="2073351203"/>
      </p:ext>
    </p:extLst>
  </p:cSld>
  <p:clrMapOvr>
    <a:masterClrMapping/>
  </p:clrMapOvr>
  <p:transition spd="med"/>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384048"/>
            <a:ext cx="10101071" cy="10479088"/>
          </a:xfrm>
        </p:spPr>
        <p:txBody>
          <a:bodyPr/>
          <a:lstStyle>
            <a:lvl1pPr>
              <a:lnSpc>
                <a:spcPct val="100000"/>
              </a:lnSpc>
              <a:defRPr sz="8598">
                <a:solidFill>
                  <a:schemeClr val="tx2"/>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4024406882"/>
      </p:ext>
    </p:extLst>
  </p:cSld>
  <p:clrMapOvr>
    <a:masterClrMapping/>
  </p:clrMapOvr>
  <p:transition spd="med"/>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1" y="569914"/>
            <a:ext cx="11049000" cy="12574588"/>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3" y="1527048"/>
            <a:ext cx="10099675" cy="9337676"/>
          </a:xfrm>
        </p:spPr>
        <p:txBody>
          <a:bodyPr/>
          <a:lstStyle>
            <a:lvl1pPr>
              <a:lnSpc>
                <a:spcPct val="100000"/>
              </a:lnSpc>
              <a:defRPr sz="8598">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3" y="576072"/>
            <a:ext cx="10099675" cy="571500"/>
          </a:xfrm>
        </p:spPr>
        <p:txBody>
          <a:bodyPr/>
          <a:lstStyle>
            <a:lvl1pPr>
              <a:spcBef>
                <a:spcPts val="0"/>
              </a:spcBef>
              <a:defRPr sz="28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pic>
        <p:nvPicPr>
          <p:cNvPr id="4" name="Picture 3">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577852" y="12526964"/>
            <a:ext cx="1638299" cy="609600"/>
          </a:xfrm>
          <a:prstGeom prst="rect">
            <a:avLst/>
          </a:prstGeom>
        </p:spPr>
      </p:pic>
    </p:spTree>
    <p:extLst>
      <p:ext uri="{BB962C8B-B14F-4D97-AF65-F5344CB8AC3E}">
        <p14:creationId xmlns:p14="http://schemas.microsoft.com/office/powerpoint/2010/main" val="2961665755"/>
      </p:ext>
    </p:extLst>
  </p:cSld>
  <p:clrMapOvr>
    <a:masterClrMapping/>
  </p:clrMapOvr>
  <p:transition spd="med"/>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4" y="384048"/>
            <a:ext cx="4956175" cy="4573588"/>
          </a:xfrm>
        </p:spPr>
        <p:txBody>
          <a:bodyPr/>
          <a:lstStyle>
            <a:lvl1pPr>
              <a:lnSpc>
                <a:spcPct val="100000"/>
              </a:lnSpc>
              <a:defRPr sz="6398">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4"/>
            <a:ext cx="4953001"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18862676" y="569914"/>
            <a:ext cx="4949824" cy="11431588"/>
          </a:xfrm>
        </p:spPr>
        <p:txBody>
          <a:bodyPr/>
          <a:lstStyle>
            <a:lvl1pPr defTabSz="1161056">
              <a:spcBef>
                <a:spcPts val="0"/>
              </a:spcBef>
              <a:defRPr>
                <a:solidFill>
                  <a:schemeClr val="tx1"/>
                </a:solidFill>
              </a:defRPr>
            </a:lvl1pPr>
            <a:lvl2pPr defTabSz="1161056">
              <a:spcBef>
                <a:spcPts val="0"/>
              </a:spcBef>
              <a:defRPr>
                <a:solidFill>
                  <a:schemeClr val="tx1"/>
                </a:solidFill>
              </a:defRPr>
            </a:lvl2pPr>
            <a:lvl3pPr defTabSz="1161056">
              <a:spcBef>
                <a:spcPts val="0"/>
              </a:spcBef>
              <a:defRPr>
                <a:solidFill>
                  <a:schemeClr val="tx1"/>
                </a:solidFill>
              </a:defRPr>
            </a:lvl3pPr>
            <a:lvl4pPr defTabSz="1161056">
              <a:spcBef>
                <a:spcPts val="0"/>
              </a:spcBef>
              <a:defRPr>
                <a:solidFill>
                  <a:schemeClr val="tx1"/>
                </a:solidFill>
              </a:defRPr>
            </a:lvl4pPr>
            <a:lvl5pPr defTabSz="1161056">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3" y="12938839"/>
            <a:ext cx="270907" cy="246222"/>
          </a:xfrm>
          <a:prstGeom prst="rect">
            <a:avLst/>
          </a:prstGeom>
          <a:ln w="12700">
            <a:miter lim="400000"/>
          </a:ln>
        </p:spPr>
        <p:txBody>
          <a:bodyPr wrap="none" lIns="0" tIns="0" rIns="0" bIns="0" anchor="ctr">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CEECD73-1869-3DB0-AA71-BA427640113A}"/>
              </a:ext>
            </a:extLst>
          </p:cNvPr>
          <p:cNvSpPr>
            <a:spLocks noGrp="1"/>
          </p:cNvSpPr>
          <p:nvPr>
            <p:ph type="ftr" sz="quarter" idx="18"/>
          </p:nvPr>
        </p:nvSpPr>
        <p:spPr>
          <a:xfrm>
            <a:off x="568325" y="12804236"/>
            <a:ext cx="4956175" cy="381000"/>
          </a:xfrm>
        </p:spPr>
        <p:txBody>
          <a:bodyPr/>
          <a:lstStyle/>
          <a:p>
            <a:r>
              <a:rPr lang="en-US" dirty="0"/>
              <a:t>IBM Software | © 2023 IBM Corporation | Confidential</a:t>
            </a:r>
          </a:p>
        </p:txBody>
      </p:sp>
    </p:spTree>
    <p:extLst>
      <p:ext uri="{BB962C8B-B14F-4D97-AF65-F5344CB8AC3E}">
        <p14:creationId xmlns:p14="http://schemas.microsoft.com/office/powerpoint/2010/main" val="1311300802"/>
      </p:ext>
    </p:extLst>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_rels/slideMaster10.xml.rels><?xml version="1.0" encoding="UTF-8" standalone="yes"?>
<Relationships xmlns="http://schemas.openxmlformats.org/package/2006/relationships"><Relationship Id="rId13" Type="http://schemas.openxmlformats.org/officeDocument/2006/relationships/slideLayout" Target="../slideLayouts/slideLayout482.xml"/><Relationship Id="rId18" Type="http://schemas.openxmlformats.org/officeDocument/2006/relationships/slideLayout" Target="../slideLayouts/slideLayout487.xml"/><Relationship Id="rId26" Type="http://schemas.openxmlformats.org/officeDocument/2006/relationships/slideLayout" Target="../slideLayouts/slideLayout495.xml"/><Relationship Id="rId39" Type="http://schemas.openxmlformats.org/officeDocument/2006/relationships/slideLayout" Target="../slideLayouts/slideLayout508.xml"/><Relationship Id="rId21" Type="http://schemas.openxmlformats.org/officeDocument/2006/relationships/slideLayout" Target="../slideLayouts/slideLayout490.xml"/><Relationship Id="rId34" Type="http://schemas.openxmlformats.org/officeDocument/2006/relationships/slideLayout" Target="../slideLayouts/slideLayout503.xml"/><Relationship Id="rId42" Type="http://schemas.openxmlformats.org/officeDocument/2006/relationships/slideLayout" Target="../slideLayouts/slideLayout511.xml"/><Relationship Id="rId47" Type="http://schemas.openxmlformats.org/officeDocument/2006/relationships/slideLayout" Target="../slideLayouts/slideLayout516.xml"/><Relationship Id="rId7" Type="http://schemas.openxmlformats.org/officeDocument/2006/relationships/slideLayout" Target="../slideLayouts/slideLayout476.xml"/><Relationship Id="rId2" Type="http://schemas.openxmlformats.org/officeDocument/2006/relationships/slideLayout" Target="../slideLayouts/slideLayout471.xml"/><Relationship Id="rId16" Type="http://schemas.openxmlformats.org/officeDocument/2006/relationships/slideLayout" Target="../slideLayouts/slideLayout485.xml"/><Relationship Id="rId29" Type="http://schemas.openxmlformats.org/officeDocument/2006/relationships/slideLayout" Target="../slideLayouts/slideLayout498.xml"/><Relationship Id="rId1" Type="http://schemas.openxmlformats.org/officeDocument/2006/relationships/slideLayout" Target="../slideLayouts/slideLayout470.xml"/><Relationship Id="rId6" Type="http://schemas.openxmlformats.org/officeDocument/2006/relationships/slideLayout" Target="../slideLayouts/slideLayout475.xml"/><Relationship Id="rId11" Type="http://schemas.openxmlformats.org/officeDocument/2006/relationships/slideLayout" Target="../slideLayouts/slideLayout480.xml"/><Relationship Id="rId24" Type="http://schemas.openxmlformats.org/officeDocument/2006/relationships/slideLayout" Target="../slideLayouts/slideLayout493.xml"/><Relationship Id="rId32" Type="http://schemas.openxmlformats.org/officeDocument/2006/relationships/slideLayout" Target="../slideLayouts/slideLayout501.xml"/><Relationship Id="rId37" Type="http://schemas.openxmlformats.org/officeDocument/2006/relationships/slideLayout" Target="../slideLayouts/slideLayout506.xml"/><Relationship Id="rId40" Type="http://schemas.openxmlformats.org/officeDocument/2006/relationships/slideLayout" Target="../slideLayouts/slideLayout509.xml"/><Relationship Id="rId45" Type="http://schemas.openxmlformats.org/officeDocument/2006/relationships/slideLayout" Target="../slideLayouts/slideLayout514.xml"/><Relationship Id="rId5" Type="http://schemas.openxmlformats.org/officeDocument/2006/relationships/slideLayout" Target="../slideLayouts/slideLayout474.xml"/><Relationship Id="rId15" Type="http://schemas.openxmlformats.org/officeDocument/2006/relationships/slideLayout" Target="../slideLayouts/slideLayout484.xml"/><Relationship Id="rId23" Type="http://schemas.openxmlformats.org/officeDocument/2006/relationships/slideLayout" Target="../slideLayouts/slideLayout492.xml"/><Relationship Id="rId28" Type="http://schemas.openxmlformats.org/officeDocument/2006/relationships/slideLayout" Target="../slideLayouts/slideLayout497.xml"/><Relationship Id="rId36" Type="http://schemas.openxmlformats.org/officeDocument/2006/relationships/slideLayout" Target="../slideLayouts/slideLayout505.xml"/><Relationship Id="rId10" Type="http://schemas.openxmlformats.org/officeDocument/2006/relationships/slideLayout" Target="../slideLayouts/slideLayout479.xml"/><Relationship Id="rId19" Type="http://schemas.openxmlformats.org/officeDocument/2006/relationships/slideLayout" Target="../slideLayouts/slideLayout488.xml"/><Relationship Id="rId31" Type="http://schemas.openxmlformats.org/officeDocument/2006/relationships/slideLayout" Target="../slideLayouts/slideLayout500.xml"/><Relationship Id="rId44" Type="http://schemas.openxmlformats.org/officeDocument/2006/relationships/slideLayout" Target="../slideLayouts/slideLayout513.xml"/><Relationship Id="rId4" Type="http://schemas.openxmlformats.org/officeDocument/2006/relationships/slideLayout" Target="../slideLayouts/slideLayout473.xml"/><Relationship Id="rId9" Type="http://schemas.openxmlformats.org/officeDocument/2006/relationships/slideLayout" Target="../slideLayouts/slideLayout478.xml"/><Relationship Id="rId14" Type="http://schemas.openxmlformats.org/officeDocument/2006/relationships/slideLayout" Target="../slideLayouts/slideLayout483.xml"/><Relationship Id="rId22" Type="http://schemas.openxmlformats.org/officeDocument/2006/relationships/slideLayout" Target="../slideLayouts/slideLayout491.xml"/><Relationship Id="rId27" Type="http://schemas.openxmlformats.org/officeDocument/2006/relationships/slideLayout" Target="../slideLayouts/slideLayout496.xml"/><Relationship Id="rId30" Type="http://schemas.openxmlformats.org/officeDocument/2006/relationships/slideLayout" Target="../slideLayouts/slideLayout499.xml"/><Relationship Id="rId35" Type="http://schemas.openxmlformats.org/officeDocument/2006/relationships/slideLayout" Target="../slideLayouts/slideLayout504.xml"/><Relationship Id="rId43" Type="http://schemas.openxmlformats.org/officeDocument/2006/relationships/slideLayout" Target="../slideLayouts/slideLayout512.xml"/><Relationship Id="rId48" Type="http://schemas.openxmlformats.org/officeDocument/2006/relationships/theme" Target="../theme/theme10.xml"/><Relationship Id="rId8" Type="http://schemas.openxmlformats.org/officeDocument/2006/relationships/slideLayout" Target="../slideLayouts/slideLayout477.xml"/><Relationship Id="rId3" Type="http://schemas.openxmlformats.org/officeDocument/2006/relationships/slideLayout" Target="../slideLayouts/slideLayout472.xml"/><Relationship Id="rId12" Type="http://schemas.openxmlformats.org/officeDocument/2006/relationships/slideLayout" Target="../slideLayouts/slideLayout481.xml"/><Relationship Id="rId17" Type="http://schemas.openxmlformats.org/officeDocument/2006/relationships/slideLayout" Target="../slideLayouts/slideLayout486.xml"/><Relationship Id="rId25" Type="http://schemas.openxmlformats.org/officeDocument/2006/relationships/slideLayout" Target="../slideLayouts/slideLayout494.xml"/><Relationship Id="rId33" Type="http://schemas.openxmlformats.org/officeDocument/2006/relationships/slideLayout" Target="../slideLayouts/slideLayout502.xml"/><Relationship Id="rId38" Type="http://schemas.openxmlformats.org/officeDocument/2006/relationships/slideLayout" Target="../slideLayouts/slideLayout507.xml"/><Relationship Id="rId46" Type="http://schemas.openxmlformats.org/officeDocument/2006/relationships/slideLayout" Target="../slideLayouts/slideLayout515.xml"/><Relationship Id="rId20" Type="http://schemas.openxmlformats.org/officeDocument/2006/relationships/slideLayout" Target="../slideLayouts/slideLayout489.xml"/><Relationship Id="rId41" Type="http://schemas.openxmlformats.org/officeDocument/2006/relationships/slideLayout" Target="../slideLayouts/slideLayout510.xml"/></Relationships>
</file>

<file path=ppt/slideMasters/_rels/slideMaster11.xml.rels><?xml version="1.0" encoding="UTF-8" standalone="yes"?>
<Relationships xmlns="http://schemas.openxmlformats.org/package/2006/relationships"><Relationship Id="rId13" Type="http://schemas.openxmlformats.org/officeDocument/2006/relationships/slideLayout" Target="../slideLayouts/slideLayout529.xml"/><Relationship Id="rId18" Type="http://schemas.openxmlformats.org/officeDocument/2006/relationships/slideLayout" Target="../slideLayouts/slideLayout534.xml"/><Relationship Id="rId26" Type="http://schemas.openxmlformats.org/officeDocument/2006/relationships/slideLayout" Target="../slideLayouts/slideLayout542.xml"/><Relationship Id="rId39" Type="http://schemas.openxmlformats.org/officeDocument/2006/relationships/slideLayout" Target="../slideLayouts/slideLayout555.xml"/><Relationship Id="rId21" Type="http://schemas.openxmlformats.org/officeDocument/2006/relationships/slideLayout" Target="../slideLayouts/slideLayout537.xml"/><Relationship Id="rId34" Type="http://schemas.openxmlformats.org/officeDocument/2006/relationships/slideLayout" Target="../slideLayouts/slideLayout550.xml"/><Relationship Id="rId42" Type="http://schemas.openxmlformats.org/officeDocument/2006/relationships/slideLayout" Target="../slideLayouts/slideLayout558.xml"/><Relationship Id="rId47" Type="http://schemas.openxmlformats.org/officeDocument/2006/relationships/theme" Target="../theme/theme11.xml"/><Relationship Id="rId7" Type="http://schemas.openxmlformats.org/officeDocument/2006/relationships/slideLayout" Target="../slideLayouts/slideLayout523.xml"/><Relationship Id="rId2" Type="http://schemas.openxmlformats.org/officeDocument/2006/relationships/slideLayout" Target="../slideLayouts/slideLayout518.xml"/><Relationship Id="rId16" Type="http://schemas.openxmlformats.org/officeDocument/2006/relationships/slideLayout" Target="../slideLayouts/slideLayout532.xml"/><Relationship Id="rId29" Type="http://schemas.openxmlformats.org/officeDocument/2006/relationships/slideLayout" Target="../slideLayouts/slideLayout545.xml"/><Relationship Id="rId1" Type="http://schemas.openxmlformats.org/officeDocument/2006/relationships/slideLayout" Target="../slideLayouts/slideLayout517.xml"/><Relationship Id="rId6" Type="http://schemas.openxmlformats.org/officeDocument/2006/relationships/slideLayout" Target="../slideLayouts/slideLayout522.xml"/><Relationship Id="rId11" Type="http://schemas.openxmlformats.org/officeDocument/2006/relationships/slideLayout" Target="../slideLayouts/slideLayout527.xml"/><Relationship Id="rId24" Type="http://schemas.openxmlformats.org/officeDocument/2006/relationships/slideLayout" Target="../slideLayouts/slideLayout540.xml"/><Relationship Id="rId32" Type="http://schemas.openxmlformats.org/officeDocument/2006/relationships/slideLayout" Target="../slideLayouts/slideLayout548.xml"/><Relationship Id="rId37" Type="http://schemas.openxmlformats.org/officeDocument/2006/relationships/slideLayout" Target="../slideLayouts/slideLayout553.xml"/><Relationship Id="rId40" Type="http://schemas.openxmlformats.org/officeDocument/2006/relationships/slideLayout" Target="../slideLayouts/slideLayout556.xml"/><Relationship Id="rId45" Type="http://schemas.openxmlformats.org/officeDocument/2006/relationships/slideLayout" Target="../slideLayouts/slideLayout561.xml"/><Relationship Id="rId5" Type="http://schemas.openxmlformats.org/officeDocument/2006/relationships/slideLayout" Target="../slideLayouts/slideLayout521.xml"/><Relationship Id="rId15" Type="http://schemas.openxmlformats.org/officeDocument/2006/relationships/slideLayout" Target="../slideLayouts/slideLayout531.xml"/><Relationship Id="rId23" Type="http://schemas.openxmlformats.org/officeDocument/2006/relationships/slideLayout" Target="../slideLayouts/slideLayout539.xml"/><Relationship Id="rId28" Type="http://schemas.openxmlformats.org/officeDocument/2006/relationships/slideLayout" Target="../slideLayouts/slideLayout544.xml"/><Relationship Id="rId36" Type="http://schemas.openxmlformats.org/officeDocument/2006/relationships/slideLayout" Target="../slideLayouts/slideLayout552.xml"/><Relationship Id="rId10" Type="http://schemas.openxmlformats.org/officeDocument/2006/relationships/slideLayout" Target="../slideLayouts/slideLayout526.xml"/><Relationship Id="rId19" Type="http://schemas.openxmlformats.org/officeDocument/2006/relationships/slideLayout" Target="../slideLayouts/slideLayout535.xml"/><Relationship Id="rId31" Type="http://schemas.openxmlformats.org/officeDocument/2006/relationships/slideLayout" Target="../slideLayouts/slideLayout547.xml"/><Relationship Id="rId44" Type="http://schemas.openxmlformats.org/officeDocument/2006/relationships/slideLayout" Target="../slideLayouts/slideLayout560.xml"/><Relationship Id="rId4" Type="http://schemas.openxmlformats.org/officeDocument/2006/relationships/slideLayout" Target="../slideLayouts/slideLayout520.xml"/><Relationship Id="rId9" Type="http://schemas.openxmlformats.org/officeDocument/2006/relationships/slideLayout" Target="../slideLayouts/slideLayout525.xml"/><Relationship Id="rId14" Type="http://schemas.openxmlformats.org/officeDocument/2006/relationships/slideLayout" Target="../slideLayouts/slideLayout530.xml"/><Relationship Id="rId22" Type="http://schemas.openxmlformats.org/officeDocument/2006/relationships/slideLayout" Target="../slideLayouts/slideLayout538.xml"/><Relationship Id="rId27" Type="http://schemas.openxmlformats.org/officeDocument/2006/relationships/slideLayout" Target="../slideLayouts/slideLayout543.xml"/><Relationship Id="rId30" Type="http://schemas.openxmlformats.org/officeDocument/2006/relationships/slideLayout" Target="../slideLayouts/slideLayout546.xml"/><Relationship Id="rId35" Type="http://schemas.openxmlformats.org/officeDocument/2006/relationships/slideLayout" Target="../slideLayouts/slideLayout551.xml"/><Relationship Id="rId43" Type="http://schemas.openxmlformats.org/officeDocument/2006/relationships/slideLayout" Target="../slideLayouts/slideLayout559.xml"/><Relationship Id="rId8" Type="http://schemas.openxmlformats.org/officeDocument/2006/relationships/slideLayout" Target="../slideLayouts/slideLayout524.xml"/><Relationship Id="rId3" Type="http://schemas.openxmlformats.org/officeDocument/2006/relationships/slideLayout" Target="../slideLayouts/slideLayout519.xml"/><Relationship Id="rId12" Type="http://schemas.openxmlformats.org/officeDocument/2006/relationships/slideLayout" Target="../slideLayouts/slideLayout528.xml"/><Relationship Id="rId17" Type="http://schemas.openxmlformats.org/officeDocument/2006/relationships/slideLayout" Target="../slideLayouts/slideLayout533.xml"/><Relationship Id="rId25" Type="http://schemas.openxmlformats.org/officeDocument/2006/relationships/slideLayout" Target="../slideLayouts/slideLayout541.xml"/><Relationship Id="rId33" Type="http://schemas.openxmlformats.org/officeDocument/2006/relationships/slideLayout" Target="../slideLayouts/slideLayout549.xml"/><Relationship Id="rId38" Type="http://schemas.openxmlformats.org/officeDocument/2006/relationships/slideLayout" Target="../slideLayouts/slideLayout554.xml"/><Relationship Id="rId46" Type="http://schemas.openxmlformats.org/officeDocument/2006/relationships/slideLayout" Target="../slideLayouts/slideLayout562.xml"/><Relationship Id="rId20" Type="http://schemas.openxmlformats.org/officeDocument/2006/relationships/slideLayout" Target="../slideLayouts/slideLayout536.xml"/><Relationship Id="rId41" Type="http://schemas.openxmlformats.org/officeDocument/2006/relationships/slideLayout" Target="../slideLayouts/slideLayout557.xml"/></Relationships>
</file>

<file path=ppt/slideMasters/_rels/slideMaster12.xml.rels><?xml version="1.0" encoding="UTF-8" standalone="yes"?>
<Relationships xmlns="http://schemas.openxmlformats.org/package/2006/relationships"><Relationship Id="rId13" Type="http://schemas.openxmlformats.org/officeDocument/2006/relationships/slideLayout" Target="../slideLayouts/slideLayout575.xml"/><Relationship Id="rId18" Type="http://schemas.openxmlformats.org/officeDocument/2006/relationships/slideLayout" Target="../slideLayouts/slideLayout580.xml"/><Relationship Id="rId26" Type="http://schemas.openxmlformats.org/officeDocument/2006/relationships/slideLayout" Target="../slideLayouts/slideLayout588.xml"/><Relationship Id="rId39" Type="http://schemas.openxmlformats.org/officeDocument/2006/relationships/slideLayout" Target="../slideLayouts/slideLayout601.xml"/><Relationship Id="rId21" Type="http://schemas.openxmlformats.org/officeDocument/2006/relationships/slideLayout" Target="../slideLayouts/slideLayout583.xml"/><Relationship Id="rId34" Type="http://schemas.openxmlformats.org/officeDocument/2006/relationships/slideLayout" Target="../slideLayouts/slideLayout596.xml"/><Relationship Id="rId42" Type="http://schemas.openxmlformats.org/officeDocument/2006/relationships/slideLayout" Target="../slideLayouts/slideLayout604.xml"/><Relationship Id="rId47" Type="http://schemas.openxmlformats.org/officeDocument/2006/relationships/theme" Target="../theme/theme12.xml"/><Relationship Id="rId7" Type="http://schemas.openxmlformats.org/officeDocument/2006/relationships/slideLayout" Target="../slideLayouts/slideLayout569.xml"/><Relationship Id="rId2" Type="http://schemas.openxmlformats.org/officeDocument/2006/relationships/slideLayout" Target="../slideLayouts/slideLayout564.xml"/><Relationship Id="rId16" Type="http://schemas.openxmlformats.org/officeDocument/2006/relationships/slideLayout" Target="../slideLayouts/slideLayout578.xml"/><Relationship Id="rId29" Type="http://schemas.openxmlformats.org/officeDocument/2006/relationships/slideLayout" Target="../slideLayouts/slideLayout591.xml"/><Relationship Id="rId1" Type="http://schemas.openxmlformats.org/officeDocument/2006/relationships/slideLayout" Target="../slideLayouts/slideLayout563.xml"/><Relationship Id="rId6" Type="http://schemas.openxmlformats.org/officeDocument/2006/relationships/slideLayout" Target="../slideLayouts/slideLayout568.xml"/><Relationship Id="rId11" Type="http://schemas.openxmlformats.org/officeDocument/2006/relationships/slideLayout" Target="../slideLayouts/slideLayout573.xml"/><Relationship Id="rId24" Type="http://schemas.openxmlformats.org/officeDocument/2006/relationships/slideLayout" Target="../slideLayouts/slideLayout586.xml"/><Relationship Id="rId32" Type="http://schemas.openxmlformats.org/officeDocument/2006/relationships/slideLayout" Target="../slideLayouts/slideLayout594.xml"/><Relationship Id="rId37" Type="http://schemas.openxmlformats.org/officeDocument/2006/relationships/slideLayout" Target="../slideLayouts/slideLayout599.xml"/><Relationship Id="rId40" Type="http://schemas.openxmlformats.org/officeDocument/2006/relationships/slideLayout" Target="../slideLayouts/slideLayout602.xml"/><Relationship Id="rId45" Type="http://schemas.openxmlformats.org/officeDocument/2006/relationships/slideLayout" Target="../slideLayouts/slideLayout607.xml"/><Relationship Id="rId5" Type="http://schemas.openxmlformats.org/officeDocument/2006/relationships/slideLayout" Target="../slideLayouts/slideLayout567.xml"/><Relationship Id="rId15" Type="http://schemas.openxmlformats.org/officeDocument/2006/relationships/slideLayout" Target="../slideLayouts/slideLayout577.xml"/><Relationship Id="rId23" Type="http://schemas.openxmlformats.org/officeDocument/2006/relationships/slideLayout" Target="../slideLayouts/slideLayout585.xml"/><Relationship Id="rId28" Type="http://schemas.openxmlformats.org/officeDocument/2006/relationships/slideLayout" Target="../slideLayouts/slideLayout590.xml"/><Relationship Id="rId36" Type="http://schemas.openxmlformats.org/officeDocument/2006/relationships/slideLayout" Target="../slideLayouts/slideLayout598.xml"/><Relationship Id="rId10" Type="http://schemas.openxmlformats.org/officeDocument/2006/relationships/slideLayout" Target="../slideLayouts/slideLayout572.xml"/><Relationship Id="rId19" Type="http://schemas.openxmlformats.org/officeDocument/2006/relationships/slideLayout" Target="../slideLayouts/slideLayout581.xml"/><Relationship Id="rId31" Type="http://schemas.openxmlformats.org/officeDocument/2006/relationships/slideLayout" Target="../slideLayouts/slideLayout593.xml"/><Relationship Id="rId44" Type="http://schemas.openxmlformats.org/officeDocument/2006/relationships/slideLayout" Target="../slideLayouts/slideLayout606.xml"/><Relationship Id="rId4" Type="http://schemas.openxmlformats.org/officeDocument/2006/relationships/slideLayout" Target="../slideLayouts/slideLayout566.xml"/><Relationship Id="rId9" Type="http://schemas.openxmlformats.org/officeDocument/2006/relationships/slideLayout" Target="../slideLayouts/slideLayout571.xml"/><Relationship Id="rId14" Type="http://schemas.openxmlformats.org/officeDocument/2006/relationships/slideLayout" Target="../slideLayouts/slideLayout576.xml"/><Relationship Id="rId22" Type="http://schemas.openxmlformats.org/officeDocument/2006/relationships/slideLayout" Target="../slideLayouts/slideLayout584.xml"/><Relationship Id="rId27" Type="http://schemas.openxmlformats.org/officeDocument/2006/relationships/slideLayout" Target="../slideLayouts/slideLayout589.xml"/><Relationship Id="rId30" Type="http://schemas.openxmlformats.org/officeDocument/2006/relationships/slideLayout" Target="../slideLayouts/slideLayout592.xml"/><Relationship Id="rId35" Type="http://schemas.openxmlformats.org/officeDocument/2006/relationships/slideLayout" Target="../slideLayouts/slideLayout597.xml"/><Relationship Id="rId43" Type="http://schemas.openxmlformats.org/officeDocument/2006/relationships/slideLayout" Target="../slideLayouts/slideLayout605.xml"/><Relationship Id="rId8" Type="http://schemas.openxmlformats.org/officeDocument/2006/relationships/slideLayout" Target="../slideLayouts/slideLayout570.xml"/><Relationship Id="rId3" Type="http://schemas.openxmlformats.org/officeDocument/2006/relationships/slideLayout" Target="../slideLayouts/slideLayout565.xml"/><Relationship Id="rId12" Type="http://schemas.openxmlformats.org/officeDocument/2006/relationships/slideLayout" Target="../slideLayouts/slideLayout574.xml"/><Relationship Id="rId17" Type="http://schemas.openxmlformats.org/officeDocument/2006/relationships/slideLayout" Target="../slideLayouts/slideLayout579.xml"/><Relationship Id="rId25" Type="http://schemas.openxmlformats.org/officeDocument/2006/relationships/slideLayout" Target="../slideLayouts/slideLayout587.xml"/><Relationship Id="rId33" Type="http://schemas.openxmlformats.org/officeDocument/2006/relationships/slideLayout" Target="../slideLayouts/slideLayout595.xml"/><Relationship Id="rId38" Type="http://schemas.openxmlformats.org/officeDocument/2006/relationships/slideLayout" Target="../slideLayouts/slideLayout600.xml"/><Relationship Id="rId46" Type="http://schemas.openxmlformats.org/officeDocument/2006/relationships/slideLayout" Target="../slideLayouts/slideLayout608.xml"/><Relationship Id="rId20" Type="http://schemas.openxmlformats.org/officeDocument/2006/relationships/slideLayout" Target="../slideLayouts/slideLayout582.xml"/><Relationship Id="rId41" Type="http://schemas.openxmlformats.org/officeDocument/2006/relationships/slideLayout" Target="../slideLayouts/slideLayout60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9.xml"/><Relationship Id="rId18" Type="http://schemas.openxmlformats.org/officeDocument/2006/relationships/slideLayout" Target="../slideLayouts/slideLayout64.xml"/><Relationship Id="rId26" Type="http://schemas.openxmlformats.org/officeDocument/2006/relationships/slideLayout" Target="../slideLayouts/slideLayout72.xml"/><Relationship Id="rId39" Type="http://schemas.openxmlformats.org/officeDocument/2006/relationships/slideLayout" Target="../slideLayouts/slideLayout85.xml"/><Relationship Id="rId21" Type="http://schemas.openxmlformats.org/officeDocument/2006/relationships/slideLayout" Target="../slideLayouts/slideLayout67.xml"/><Relationship Id="rId34" Type="http://schemas.openxmlformats.org/officeDocument/2006/relationships/slideLayout" Target="../slideLayouts/slideLayout80.xml"/><Relationship Id="rId42" Type="http://schemas.openxmlformats.org/officeDocument/2006/relationships/slideLayout" Target="../slideLayouts/slideLayout88.xml"/><Relationship Id="rId47" Type="http://schemas.openxmlformats.org/officeDocument/2006/relationships/theme" Target="../theme/theme2.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9" Type="http://schemas.openxmlformats.org/officeDocument/2006/relationships/slideLayout" Target="../slideLayouts/slideLayout75.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24" Type="http://schemas.openxmlformats.org/officeDocument/2006/relationships/slideLayout" Target="../slideLayouts/slideLayout70.xml"/><Relationship Id="rId32" Type="http://schemas.openxmlformats.org/officeDocument/2006/relationships/slideLayout" Target="../slideLayouts/slideLayout78.xml"/><Relationship Id="rId37" Type="http://schemas.openxmlformats.org/officeDocument/2006/relationships/slideLayout" Target="../slideLayouts/slideLayout83.xml"/><Relationship Id="rId40" Type="http://schemas.openxmlformats.org/officeDocument/2006/relationships/slideLayout" Target="../slideLayouts/slideLayout86.xml"/><Relationship Id="rId45" Type="http://schemas.openxmlformats.org/officeDocument/2006/relationships/slideLayout" Target="../slideLayouts/slideLayout91.xml"/><Relationship Id="rId5" Type="http://schemas.openxmlformats.org/officeDocument/2006/relationships/slideLayout" Target="../slideLayouts/slideLayout51.xml"/><Relationship Id="rId15" Type="http://schemas.openxmlformats.org/officeDocument/2006/relationships/slideLayout" Target="../slideLayouts/slideLayout61.xml"/><Relationship Id="rId23" Type="http://schemas.openxmlformats.org/officeDocument/2006/relationships/slideLayout" Target="../slideLayouts/slideLayout69.xml"/><Relationship Id="rId28" Type="http://schemas.openxmlformats.org/officeDocument/2006/relationships/slideLayout" Target="../slideLayouts/slideLayout74.xml"/><Relationship Id="rId36" Type="http://schemas.openxmlformats.org/officeDocument/2006/relationships/slideLayout" Target="../slideLayouts/slideLayout82.xml"/><Relationship Id="rId10" Type="http://schemas.openxmlformats.org/officeDocument/2006/relationships/slideLayout" Target="../slideLayouts/slideLayout56.xml"/><Relationship Id="rId19" Type="http://schemas.openxmlformats.org/officeDocument/2006/relationships/slideLayout" Target="../slideLayouts/slideLayout65.xml"/><Relationship Id="rId31" Type="http://schemas.openxmlformats.org/officeDocument/2006/relationships/slideLayout" Target="../slideLayouts/slideLayout77.xml"/><Relationship Id="rId44" Type="http://schemas.openxmlformats.org/officeDocument/2006/relationships/slideLayout" Target="../slideLayouts/slideLayout90.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 Id="rId22" Type="http://schemas.openxmlformats.org/officeDocument/2006/relationships/slideLayout" Target="../slideLayouts/slideLayout68.xml"/><Relationship Id="rId27" Type="http://schemas.openxmlformats.org/officeDocument/2006/relationships/slideLayout" Target="../slideLayouts/slideLayout73.xml"/><Relationship Id="rId30" Type="http://schemas.openxmlformats.org/officeDocument/2006/relationships/slideLayout" Target="../slideLayouts/slideLayout76.xml"/><Relationship Id="rId35" Type="http://schemas.openxmlformats.org/officeDocument/2006/relationships/slideLayout" Target="../slideLayouts/slideLayout81.xml"/><Relationship Id="rId43" Type="http://schemas.openxmlformats.org/officeDocument/2006/relationships/slideLayout" Target="../slideLayouts/slideLayout89.xml"/><Relationship Id="rId8" Type="http://schemas.openxmlformats.org/officeDocument/2006/relationships/slideLayout" Target="../slideLayouts/slideLayout54.xml"/><Relationship Id="rId3" Type="http://schemas.openxmlformats.org/officeDocument/2006/relationships/slideLayout" Target="../slideLayouts/slideLayout49.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5" Type="http://schemas.openxmlformats.org/officeDocument/2006/relationships/slideLayout" Target="../slideLayouts/slideLayout71.xml"/><Relationship Id="rId33" Type="http://schemas.openxmlformats.org/officeDocument/2006/relationships/slideLayout" Target="../slideLayouts/slideLayout79.xml"/><Relationship Id="rId38" Type="http://schemas.openxmlformats.org/officeDocument/2006/relationships/slideLayout" Target="../slideLayouts/slideLayout84.xml"/><Relationship Id="rId46" Type="http://schemas.openxmlformats.org/officeDocument/2006/relationships/slideLayout" Target="../slideLayouts/slideLayout92.xml"/><Relationship Id="rId20" Type="http://schemas.openxmlformats.org/officeDocument/2006/relationships/slideLayout" Target="../slideLayouts/slideLayout66.xml"/><Relationship Id="rId41" Type="http://schemas.openxmlformats.org/officeDocument/2006/relationships/slideLayout" Target="../slideLayouts/slideLayout8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05.xml"/><Relationship Id="rId18" Type="http://schemas.openxmlformats.org/officeDocument/2006/relationships/slideLayout" Target="../slideLayouts/slideLayout110.xml"/><Relationship Id="rId26" Type="http://schemas.openxmlformats.org/officeDocument/2006/relationships/slideLayout" Target="../slideLayouts/slideLayout118.xml"/><Relationship Id="rId39" Type="http://schemas.openxmlformats.org/officeDocument/2006/relationships/slideLayout" Target="../slideLayouts/slideLayout131.xml"/><Relationship Id="rId21" Type="http://schemas.openxmlformats.org/officeDocument/2006/relationships/slideLayout" Target="../slideLayouts/slideLayout113.xml"/><Relationship Id="rId34" Type="http://schemas.openxmlformats.org/officeDocument/2006/relationships/slideLayout" Target="../slideLayouts/slideLayout126.xml"/><Relationship Id="rId42" Type="http://schemas.openxmlformats.org/officeDocument/2006/relationships/slideLayout" Target="../slideLayouts/slideLayout134.xml"/><Relationship Id="rId47" Type="http://schemas.openxmlformats.org/officeDocument/2006/relationships/theme" Target="../theme/theme3.xml"/><Relationship Id="rId7" Type="http://schemas.openxmlformats.org/officeDocument/2006/relationships/slideLayout" Target="../slideLayouts/slideLayout99.xml"/><Relationship Id="rId2" Type="http://schemas.openxmlformats.org/officeDocument/2006/relationships/slideLayout" Target="../slideLayouts/slideLayout94.xml"/><Relationship Id="rId16" Type="http://schemas.openxmlformats.org/officeDocument/2006/relationships/slideLayout" Target="../slideLayouts/slideLayout108.xml"/><Relationship Id="rId29" Type="http://schemas.openxmlformats.org/officeDocument/2006/relationships/slideLayout" Target="../slideLayouts/slideLayout121.xml"/><Relationship Id="rId1" Type="http://schemas.openxmlformats.org/officeDocument/2006/relationships/slideLayout" Target="../slideLayouts/slideLayout93.xml"/><Relationship Id="rId6" Type="http://schemas.openxmlformats.org/officeDocument/2006/relationships/slideLayout" Target="../slideLayouts/slideLayout98.xml"/><Relationship Id="rId11" Type="http://schemas.openxmlformats.org/officeDocument/2006/relationships/slideLayout" Target="../slideLayouts/slideLayout103.xml"/><Relationship Id="rId24" Type="http://schemas.openxmlformats.org/officeDocument/2006/relationships/slideLayout" Target="../slideLayouts/slideLayout116.xml"/><Relationship Id="rId32" Type="http://schemas.openxmlformats.org/officeDocument/2006/relationships/slideLayout" Target="../slideLayouts/slideLayout124.xml"/><Relationship Id="rId37" Type="http://schemas.openxmlformats.org/officeDocument/2006/relationships/slideLayout" Target="../slideLayouts/slideLayout129.xml"/><Relationship Id="rId40" Type="http://schemas.openxmlformats.org/officeDocument/2006/relationships/slideLayout" Target="../slideLayouts/slideLayout132.xml"/><Relationship Id="rId45" Type="http://schemas.openxmlformats.org/officeDocument/2006/relationships/slideLayout" Target="../slideLayouts/slideLayout137.xml"/><Relationship Id="rId5" Type="http://schemas.openxmlformats.org/officeDocument/2006/relationships/slideLayout" Target="../slideLayouts/slideLayout97.xml"/><Relationship Id="rId15" Type="http://schemas.openxmlformats.org/officeDocument/2006/relationships/slideLayout" Target="../slideLayouts/slideLayout107.xml"/><Relationship Id="rId23" Type="http://schemas.openxmlformats.org/officeDocument/2006/relationships/slideLayout" Target="../slideLayouts/slideLayout115.xml"/><Relationship Id="rId28" Type="http://schemas.openxmlformats.org/officeDocument/2006/relationships/slideLayout" Target="../slideLayouts/slideLayout120.xml"/><Relationship Id="rId36" Type="http://schemas.openxmlformats.org/officeDocument/2006/relationships/slideLayout" Target="../slideLayouts/slideLayout128.xml"/><Relationship Id="rId10" Type="http://schemas.openxmlformats.org/officeDocument/2006/relationships/slideLayout" Target="../slideLayouts/slideLayout102.xml"/><Relationship Id="rId19" Type="http://schemas.openxmlformats.org/officeDocument/2006/relationships/slideLayout" Target="../slideLayouts/slideLayout111.xml"/><Relationship Id="rId31" Type="http://schemas.openxmlformats.org/officeDocument/2006/relationships/slideLayout" Target="../slideLayouts/slideLayout123.xml"/><Relationship Id="rId44" Type="http://schemas.openxmlformats.org/officeDocument/2006/relationships/slideLayout" Target="../slideLayouts/slideLayout136.xml"/><Relationship Id="rId4" Type="http://schemas.openxmlformats.org/officeDocument/2006/relationships/slideLayout" Target="../slideLayouts/slideLayout96.xml"/><Relationship Id="rId9" Type="http://schemas.openxmlformats.org/officeDocument/2006/relationships/slideLayout" Target="../slideLayouts/slideLayout101.xml"/><Relationship Id="rId14" Type="http://schemas.openxmlformats.org/officeDocument/2006/relationships/slideLayout" Target="../slideLayouts/slideLayout106.xml"/><Relationship Id="rId22" Type="http://schemas.openxmlformats.org/officeDocument/2006/relationships/slideLayout" Target="../slideLayouts/slideLayout114.xml"/><Relationship Id="rId27" Type="http://schemas.openxmlformats.org/officeDocument/2006/relationships/slideLayout" Target="../slideLayouts/slideLayout119.xml"/><Relationship Id="rId30" Type="http://schemas.openxmlformats.org/officeDocument/2006/relationships/slideLayout" Target="../slideLayouts/slideLayout122.xml"/><Relationship Id="rId35" Type="http://schemas.openxmlformats.org/officeDocument/2006/relationships/slideLayout" Target="../slideLayouts/slideLayout127.xml"/><Relationship Id="rId43" Type="http://schemas.openxmlformats.org/officeDocument/2006/relationships/slideLayout" Target="../slideLayouts/slideLayout135.xml"/><Relationship Id="rId8" Type="http://schemas.openxmlformats.org/officeDocument/2006/relationships/slideLayout" Target="../slideLayouts/slideLayout100.xml"/><Relationship Id="rId3" Type="http://schemas.openxmlformats.org/officeDocument/2006/relationships/slideLayout" Target="../slideLayouts/slideLayout95.xml"/><Relationship Id="rId12" Type="http://schemas.openxmlformats.org/officeDocument/2006/relationships/slideLayout" Target="../slideLayouts/slideLayout104.xml"/><Relationship Id="rId17" Type="http://schemas.openxmlformats.org/officeDocument/2006/relationships/slideLayout" Target="../slideLayouts/slideLayout109.xml"/><Relationship Id="rId25" Type="http://schemas.openxmlformats.org/officeDocument/2006/relationships/slideLayout" Target="../slideLayouts/slideLayout117.xml"/><Relationship Id="rId33" Type="http://schemas.openxmlformats.org/officeDocument/2006/relationships/slideLayout" Target="../slideLayouts/slideLayout125.xml"/><Relationship Id="rId38" Type="http://schemas.openxmlformats.org/officeDocument/2006/relationships/slideLayout" Target="../slideLayouts/slideLayout130.xml"/><Relationship Id="rId46" Type="http://schemas.openxmlformats.org/officeDocument/2006/relationships/slideLayout" Target="../slideLayouts/slideLayout138.xml"/><Relationship Id="rId20" Type="http://schemas.openxmlformats.org/officeDocument/2006/relationships/slideLayout" Target="../slideLayouts/slideLayout112.xml"/><Relationship Id="rId41" Type="http://schemas.openxmlformats.org/officeDocument/2006/relationships/slideLayout" Target="../slideLayouts/slideLayout133.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51.xml"/><Relationship Id="rId18" Type="http://schemas.openxmlformats.org/officeDocument/2006/relationships/slideLayout" Target="../slideLayouts/slideLayout156.xml"/><Relationship Id="rId26" Type="http://schemas.openxmlformats.org/officeDocument/2006/relationships/slideLayout" Target="../slideLayouts/slideLayout164.xml"/><Relationship Id="rId39" Type="http://schemas.openxmlformats.org/officeDocument/2006/relationships/slideLayout" Target="../slideLayouts/slideLayout177.xml"/><Relationship Id="rId21" Type="http://schemas.openxmlformats.org/officeDocument/2006/relationships/slideLayout" Target="../slideLayouts/slideLayout159.xml"/><Relationship Id="rId34" Type="http://schemas.openxmlformats.org/officeDocument/2006/relationships/slideLayout" Target="../slideLayouts/slideLayout172.xml"/><Relationship Id="rId42" Type="http://schemas.openxmlformats.org/officeDocument/2006/relationships/slideLayout" Target="../slideLayouts/slideLayout180.xml"/><Relationship Id="rId47" Type="http://schemas.openxmlformats.org/officeDocument/2006/relationships/slideLayout" Target="../slideLayouts/slideLayout185.xml"/><Relationship Id="rId50" Type="http://schemas.openxmlformats.org/officeDocument/2006/relationships/slideLayout" Target="../slideLayouts/slideLayout188.xml"/><Relationship Id="rId7" Type="http://schemas.openxmlformats.org/officeDocument/2006/relationships/slideLayout" Target="../slideLayouts/slideLayout145.xml"/><Relationship Id="rId2" Type="http://schemas.openxmlformats.org/officeDocument/2006/relationships/slideLayout" Target="../slideLayouts/slideLayout140.xml"/><Relationship Id="rId16" Type="http://schemas.openxmlformats.org/officeDocument/2006/relationships/slideLayout" Target="../slideLayouts/slideLayout154.xml"/><Relationship Id="rId29" Type="http://schemas.openxmlformats.org/officeDocument/2006/relationships/slideLayout" Target="../slideLayouts/slideLayout167.xml"/><Relationship Id="rId11" Type="http://schemas.openxmlformats.org/officeDocument/2006/relationships/slideLayout" Target="../slideLayouts/slideLayout149.xml"/><Relationship Id="rId24" Type="http://schemas.openxmlformats.org/officeDocument/2006/relationships/slideLayout" Target="../slideLayouts/slideLayout162.xml"/><Relationship Id="rId32" Type="http://schemas.openxmlformats.org/officeDocument/2006/relationships/slideLayout" Target="../slideLayouts/slideLayout170.xml"/><Relationship Id="rId37" Type="http://schemas.openxmlformats.org/officeDocument/2006/relationships/slideLayout" Target="../slideLayouts/slideLayout175.xml"/><Relationship Id="rId40" Type="http://schemas.openxmlformats.org/officeDocument/2006/relationships/slideLayout" Target="../slideLayouts/slideLayout178.xml"/><Relationship Id="rId45" Type="http://schemas.openxmlformats.org/officeDocument/2006/relationships/slideLayout" Target="../slideLayouts/slideLayout183.xml"/><Relationship Id="rId53" Type="http://schemas.openxmlformats.org/officeDocument/2006/relationships/theme" Target="../theme/theme4.xml"/><Relationship Id="rId5" Type="http://schemas.openxmlformats.org/officeDocument/2006/relationships/slideLayout" Target="../slideLayouts/slideLayout143.xml"/><Relationship Id="rId10" Type="http://schemas.openxmlformats.org/officeDocument/2006/relationships/slideLayout" Target="../slideLayouts/slideLayout148.xml"/><Relationship Id="rId19" Type="http://schemas.openxmlformats.org/officeDocument/2006/relationships/slideLayout" Target="../slideLayouts/slideLayout157.xml"/><Relationship Id="rId31" Type="http://schemas.openxmlformats.org/officeDocument/2006/relationships/slideLayout" Target="../slideLayouts/slideLayout169.xml"/><Relationship Id="rId44" Type="http://schemas.openxmlformats.org/officeDocument/2006/relationships/slideLayout" Target="../slideLayouts/slideLayout182.xml"/><Relationship Id="rId52" Type="http://schemas.openxmlformats.org/officeDocument/2006/relationships/slideLayout" Target="../slideLayouts/slideLayout190.xml"/><Relationship Id="rId4" Type="http://schemas.openxmlformats.org/officeDocument/2006/relationships/slideLayout" Target="../slideLayouts/slideLayout142.xml"/><Relationship Id="rId9" Type="http://schemas.openxmlformats.org/officeDocument/2006/relationships/slideLayout" Target="../slideLayouts/slideLayout147.xml"/><Relationship Id="rId14" Type="http://schemas.openxmlformats.org/officeDocument/2006/relationships/slideLayout" Target="../slideLayouts/slideLayout152.xml"/><Relationship Id="rId22" Type="http://schemas.openxmlformats.org/officeDocument/2006/relationships/slideLayout" Target="../slideLayouts/slideLayout160.xml"/><Relationship Id="rId27" Type="http://schemas.openxmlformats.org/officeDocument/2006/relationships/slideLayout" Target="../slideLayouts/slideLayout165.xml"/><Relationship Id="rId30" Type="http://schemas.openxmlformats.org/officeDocument/2006/relationships/slideLayout" Target="../slideLayouts/slideLayout168.xml"/><Relationship Id="rId35" Type="http://schemas.openxmlformats.org/officeDocument/2006/relationships/slideLayout" Target="../slideLayouts/slideLayout173.xml"/><Relationship Id="rId43" Type="http://schemas.openxmlformats.org/officeDocument/2006/relationships/slideLayout" Target="../slideLayouts/slideLayout181.xml"/><Relationship Id="rId48" Type="http://schemas.openxmlformats.org/officeDocument/2006/relationships/slideLayout" Target="../slideLayouts/slideLayout186.xml"/><Relationship Id="rId8" Type="http://schemas.openxmlformats.org/officeDocument/2006/relationships/slideLayout" Target="../slideLayouts/slideLayout146.xml"/><Relationship Id="rId51" Type="http://schemas.openxmlformats.org/officeDocument/2006/relationships/slideLayout" Target="../slideLayouts/slideLayout189.xml"/><Relationship Id="rId3" Type="http://schemas.openxmlformats.org/officeDocument/2006/relationships/slideLayout" Target="../slideLayouts/slideLayout141.xml"/><Relationship Id="rId12" Type="http://schemas.openxmlformats.org/officeDocument/2006/relationships/slideLayout" Target="../slideLayouts/slideLayout150.xml"/><Relationship Id="rId17" Type="http://schemas.openxmlformats.org/officeDocument/2006/relationships/slideLayout" Target="../slideLayouts/slideLayout155.xml"/><Relationship Id="rId25" Type="http://schemas.openxmlformats.org/officeDocument/2006/relationships/slideLayout" Target="../slideLayouts/slideLayout163.xml"/><Relationship Id="rId33" Type="http://schemas.openxmlformats.org/officeDocument/2006/relationships/slideLayout" Target="../slideLayouts/slideLayout171.xml"/><Relationship Id="rId38" Type="http://schemas.openxmlformats.org/officeDocument/2006/relationships/slideLayout" Target="../slideLayouts/slideLayout176.xml"/><Relationship Id="rId46" Type="http://schemas.openxmlformats.org/officeDocument/2006/relationships/slideLayout" Target="../slideLayouts/slideLayout184.xml"/><Relationship Id="rId20" Type="http://schemas.openxmlformats.org/officeDocument/2006/relationships/slideLayout" Target="../slideLayouts/slideLayout158.xml"/><Relationship Id="rId41" Type="http://schemas.openxmlformats.org/officeDocument/2006/relationships/slideLayout" Target="../slideLayouts/slideLayout179.xml"/><Relationship Id="rId1" Type="http://schemas.openxmlformats.org/officeDocument/2006/relationships/slideLayout" Target="../slideLayouts/slideLayout139.xml"/><Relationship Id="rId6" Type="http://schemas.openxmlformats.org/officeDocument/2006/relationships/slideLayout" Target="../slideLayouts/slideLayout144.xml"/><Relationship Id="rId15" Type="http://schemas.openxmlformats.org/officeDocument/2006/relationships/slideLayout" Target="../slideLayouts/slideLayout153.xml"/><Relationship Id="rId23" Type="http://schemas.openxmlformats.org/officeDocument/2006/relationships/slideLayout" Target="../slideLayouts/slideLayout161.xml"/><Relationship Id="rId28" Type="http://schemas.openxmlformats.org/officeDocument/2006/relationships/slideLayout" Target="../slideLayouts/slideLayout166.xml"/><Relationship Id="rId36" Type="http://schemas.openxmlformats.org/officeDocument/2006/relationships/slideLayout" Target="../slideLayouts/slideLayout174.xml"/><Relationship Id="rId49" Type="http://schemas.openxmlformats.org/officeDocument/2006/relationships/slideLayout" Target="../slideLayouts/slideLayout187.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203.xml"/><Relationship Id="rId18" Type="http://schemas.openxmlformats.org/officeDocument/2006/relationships/slideLayout" Target="../slideLayouts/slideLayout208.xml"/><Relationship Id="rId26" Type="http://schemas.openxmlformats.org/officeDocument/2006/relationships/slideLayout" Target="../slideLayouts/slideLayout216.xml"/><Relationship Id="rId39" Type="http://schemas.openxmlformats.org/officeDocument/2006/relationships/slideLayout" Target="../slideLayouts/slideLayout229.xml"/><Relationship Id="rId21" Type="http://schemas.openxmlformats.org/officeDocument/2006/relationships/slideLayout" Target="../slideLayouts/slideLayout211.xml"/><Relationship Id="rId34" Type="http://schemas.openxmlformats.org/officeDocument/2006/relationships/slideLayout" Target="../slideLayouts/slideLayout224.xml"/><Relationship Id="rId42" Type="http://schemas.openxmlformats.org/officeDocument/2006/relationships/slideLayout" Target="../slideLayouts/slideLayout232.xml"/><Relationship Id="rId47" Type="http://schemas.openxmlformats.org/officeDocument/2006/relationships/slideLayout" Target="../slideLayouts/slideLayout237.xml"/><Relationship Id="rId7" Type="http://schemas.openxmlformats.org/officeDocument/2006/relationships/slideLayout" Target="../slideLayouts/slideLayout197.xml"/><Relationship Id="rId2" Type="http://schemas.openxmlformats.org/officeDocument/2006/relationships/slideLayout" Target="../slideLayouts/slideLayout192.xml"/><Relationship Id="rId16" Type="http://schemas.openxmlformats.org/officeDocument/2006/relationships/slideLayout" Target="../slideLayouts/slideLayout206.xml"/><Relationship Id="rId29" Type="http://schemas.openxmlformats.org/officeDocument/2006/relationships/slideLayout" Target="../slideLayouts/slideLayout219.xml"/><Relationship Id="rId1" Type="http://schemas.openxmlformats.org/officeDocument/2006/relationships/slideLayout" Target="../slideLayouts/slideLayout191.xml"/><Relationship Id="rId6" Type="http://schemas.openxmlformats.org/officeDocument/2006/relationships/slideLayout" Target="../slideLayouts/slideLayout196.xml"/><Relationship Id="rId11" Type="http://schemas.openxmlformats.org/officeDocument/2006/relationships/slideLayout" Target="../slideLayouts/slideLayout201.xml"/><Relationship Id="rId24" Type="http://schemas.openxmlformats.org/officeDocument/2006/relationships/slideLayout" Target="../slideLayouts/slideLayout214.xml"/><Relationship Id="rId32" Type="http://schemas.openxmlformats.org/officeDocument/2006/relationships/slideLayout" Target="../slideLayouts/slideLayout222.xml"/><Relationship Id="rId37" Type="http://schemas.openxmlformats.org/officeDocument/2006/relationships/slideLayout" Target="../slideLayouts/slideLayout227.xml"/><Relationship Id="rId40" Type="http://schemas.openxmlformats.org/officeDocument/2006/relationships/slideLayout" Target="../slideLayouts/slideLayout230.xml"/><Relationship Id="rId45" Type="http://schemas.openxmlformats.org/officeDocument/2006/relationships/slideLayout" Target="../slideLayouts/slideLayout235.xml"/><Relationship Id="rId5" Type="http://schemas.openxmlformats.org/officeDocument/2006/relationships/slideLayout" Target="../slideLayouts/slideLayout195.xml"/><Relationship Id="rId15" Type="http://schemas.openxmlformats.org/officeDocument/2006/relationships/slideLayout" Target="../slideLayouts/slideLayout205.xml"/><Relationship Id="rId23" Type="http://schemas.openxmlformats.org/officeDocument/2006/relationships/slideLayout" Target="../slideLayouts/slideLayout213.xml"/><Relationship Id="rId28" Type="http://schemas.openxmlformats.org/officeDocument/2006/relationships/slideLayout" Target="../slideLayouts/slideLayout218.xml"/><Relationship Id="rId36" Type="http://schemas.openxmlformats.org/officeDocument/2006/relationships/slideLayout" Target="../slideLayouts/slideLayout226.xml"/><Relationship Id="rId10" Type="http://schemas.openxmlformats.org/officeDocument/2006/relationships/slideLayout" Target="../slideLayouts/slideLayout200.xml"/><Relationship Id="rId19" Type="http://schemas.openxmlformats.org/officeDocument/2006/relationships/slideLayout" Target="../slideLayouts/slideLayout209.xml"/><Relationship Id="rId31" Type="http://schemas.openxmlformats.org/officeDocument/2006/relationships/slideLayout" Target="../slideLayouts/slideLayout221.xml"/><Relationship Id="rId44" Type="http://schemas.openxmlformats.org/officeDocument/2006/relationships/slideLayout" Target="../slideLayouts/slideLayout234.xml"/><Relationship Id="rId4" Type="http://schemas.openxmlformats.org/officeDocument/2006/relationships/slideLayout" Target="../slideLayouts/slideLayout194.xml"/><Relationship Id="rId9" Type="http://schemas.openxmlformats.org/officeDocument/2006/relationships/slideLayout" Target="../slideLayouts/slideLayout199.xml"/><Relationship Id="rId14" Type="http://schemas.openxmlformats.org/officeDocument/2006/relationships/slideLayout" Target="../slideLayouts/slideLayout204.xml"/><Relationship Id="rId22" Type="http://schemas.openxmlformats.org/officeDocument/2006/relationships/slideLayout" Target="../slideLayouts/slideLayout212.xml"/><Relationship Id="rId27" Type="http://schemas.openxmlformats.org/officeDocument/2006/relationships/slideLayout" Target="../slideLayouts/slideLayout217.xml"/><Relationship Id="rId30" Type="http://schemas.openxmlformats.org/officeDocument/2006/relationships/slideLayout" Target="../slideLayouts/slideLayout220.xml"/><Relationship Id="rId35" Type="http://schemas.openxmlformats.org/officeDocument/2006/relationships/slideLayout" Target="../slideLayouts/slideLayout225.xml"/><Relationship Id="rId43" Type="http://schemas.openxmlformats.org/officeDocument/2006/relationships/slideLayout" Target="../slideLayouts/slideLayout233.xml"/><Relationship Id="rId48" Type="http://schemas.openxmlformats.org/officeDocument/2006/relationships/theme" Target="../theme/theme5.xml"/><Relationship Id="rId8" Type="http://schemas.openxmlformats.org/officeDocument/2006/relationships/slideLayout" Target="../slideLayouts/slideLayout198.xml"/><Relationship Id="rId3" Type="http://schemas.openxmlformats.org/officeDocument/2006/relationships/slideLayout" Target="../slideLayouts/slideLayout193.xml"/><Relationship Id="rId12" Type="http://schemas.openxmlformats.org/officeDocument/2006/relationships/slideLayout" Target="../slideLayouts/slideLayout202.xml"/><Relationship Id="rId17" Type="http://schemas.openxmlformats.org/officeDocument/2006/relationships/slideLayout" Target="../slideLayouts/slideLayout207.xml"/><Relationship Id="rId25" Type="http://schemas.openxmlformats.org/officeDocument/2006/relationships/slideLayout" Target="../slideLayouts/slideLayout215.xml"/><Relationship Id="rId33" Type="http://schemas.openxmlformats.org/officeDocument/2006/relationships/slideLayout" Target="../slideLayouts/slideLayout223.xml"/><Relationship Id="rId38" Type="http://schemas.openxmlformats.org/officeDocument/2006/relationships/slideLayout" Target="../slideLayouts/slideLayout228.xml"/><Relationship Id="rId46" Type="http://schemas.openxmlformats.org/officeDocument/2006/relationships/slideLayout" Target="../slideLayouts/slideLayout236.xml"/><Relationship Id="rId20" Type="http://schemas.openxmlformats.org/officeDocument/2006/relationships/slideLayout" Target="../slideLayouts/slideLayout210.xml"/><Relationship Id="rId41" Type="http://schemas.openxmlformats.org/officeDocument/2006/relationships/slideLayout" Target="../slideLayouts/slideLayout231.xml"/></Relationships>
</file>

<file path=ppt/slideMasters/_rels/slideMaster6.xml.rels><?xml version="1.0" encoding="UTF-8" standalone="yes"?>
<Relationships xmlns="http://schemas.openxmlformats.org/package/2006/relationships"><Relationship Id="rId26" Type="http://schemas.openxmlformats.org/officeDocument/2006/relationships/slideLayout" Target="../slideLayouts/slideLayout263.xml"/><Relationship Id="rId21" Type="http://schemas.openxmlformats.org/officeDocument/2006/relationships/slideLayout" Target="../slideLayouts/slideLayout258.xml"/><Relationship Id="rId42" Type="http://schemas.openxmlformats.org/officeDocument/2006/relationships/slideLayout" Target="../slideLayouts/slideLayout279.xml"/><Relationship Id="rId47" Type="http://schemas.openxmlformats.org/officeDocument/2006/relationships/slideLayout" Target="../slideLayouts/slideLayout284.xml"/><Relationship Id="rId63" Type="http://schemas.openxmlformats.org/officeDocument/2006/relationships/slideLayout" Target="../slideLayouts/slideLayout300.xml"/><Relationship Id="rId68" Type="http://schemas.openxmlformats.org/officeDocument/2006/relationships/slideLayout" Target="../slideLayouts/slideLayout305.xml"/><Relationship Id="rId84" Type="http://schemas.openxmlformats.org/officeDocument/2006/relationships/slideLayout" Target="../slideLayouts/slideLayout321.xml"/><Relationship Id="rId89" Type="http://schemas.openxmlformats.org/officeDocument/2006/relationships/slideLayout" Target="../slideLayouts/slideLayout326.xml"/><Relationship Id="rId16" Type="http://schemas.openxmlformats.org/officeDocument/2006/relationships/slideLayout" Target="../slideLayouts/slideLayout253.xml"/><Relationship Id="rId11" Type="http://schemas.openxmlformats.org/officeDocument/2006/relationships/slideLayout" Target="../slideLayouts/slideLayout248.xml"/><Relationship Id="rId32" Type="http://schemas.openxmlformats.org/officeDocument/2006/relationships/slideLayout" Target="../slideLayouts/slideLayout269.xml"/><Relationship Id="rId37" Type="http://schemas.openxmlformats.org/officeDocument/2006/relationships/slideLayout" Target="../slideLayouts/slideLayout274.xml"/><Relationship Id="rId53" Type="http://schemas.openxmlformats.org/officeDocument/2006/relationships/slideLayout" Target="../slideLayouts/slideLayout290.xml"/><Relationship Id="rId58" Type="http://schemas.openxmlformats.org/officeDocument/2006/relationships/slideLayout" Target="../slideLayouts/slideLayout295.xml"/><Relationship Id="rId74" Type="http://schemas.openxmlformats.org/officeDocument/2006/relationships/slideLayout" Target="../slideLayouts/slideLayout311.xml"/><Relationship Id="rId79" Type="http://schemas.openxmlformats.org/officeDocument/2006/relationships/slideLayout" Target="../slideLayouts/slideLayout316.xml"/><Relationship Id="rId5" Type="http://schemas.openxmlformats.org/officeDocument/2006/relationships/slideLayout" Target="../slideLayouts/slideLayout242.xml"/><Relationship Id="rId90" Type="http://schemas.openxmlformats.org/officeDocument/2006/relationships/theme" Target="../theme/theme6.xml"/><Relationship Id="rId14" Type="http://schemas.openxmlformats.org/officeDocument/2006/relationships/slideLayout" Target="../slideLayouts/slideLayout251.xml"/><Relationship Id="rId22" Type="http://schemas.openxmlformats.org/officeDocument/2006/relationships/slideLayout" Target="../slideLayouts/slideLayout259.xml"/><Relationship Id="rId27" Type="http://schemas.openxmlformats.org/officeDocument/2006/relationships/slideLayout" Target="../slideLayouts/slideLayout264.xml"/><Relationship Id="rId30" Type="http://schemas.openxmlformats.org/officeDocument/2006/relationships/slideLayout" Target="../slideLayouts/slideLayout267.xml"/><Relationship Id="rId35" Type="http://schemas.openxmlformats.org/officeDocument/2006/relationships/slideLayout" Target="../slideLayouts/slideLayout272.xml"/><Relationship Id="rId43" Type="http://schemas.openxmlformats.org/officeDocument/2006/relationships/slideLayout" Target="../slideLayouts/slideLayout280.xml"/><Relationship Id="rId48" Type="http://schemas.openxmlformats.org/officeDocument/2006/relationships/slideLayout" Target="../slideLayouts/slideLayout285.xml"/><Relationship Id="rId56" Type="http://schemas.openxmlformats.org/officeDocument/2006/relationships/slideLayout" Target="../slideLayouts/slideLayout293.xml"/><Relationship Id="rId64" Type="http://schemas.openxmlformats.org/officeDocument/2006/relationships/slideLayout" Target="../slideLayouts/slideLayout301.xml"/><Relationship Id="rId69" Type="http://schemas.openxmlformats.org/officeDocument/2006/relationships/slideLayout" Target="../slideLayouts/slideLayout306.xml"/><Relationship Id="rId77" Type="http://schemas.openxmlformats.org/officeDocument/2006/relationships/slideLayout" Target="../slideLayouts/slideLayout314.xml"/><Relationship Id="rId8" Type="http://schemas.openxmlformats.org/officeDocument/2006/relationships/slideLayout" Target="../slideLayouts/slideLayout245.xml"/><Relationship Id="rId51" Type="http://schemas.openxmlformats.org/officeDocument/2006/relationships/slideLayout" Target="../slideLayouts/slideLayout288.xml"/><Relationship Id="rId72" Type="http://schemas.openxmlformats.org/officeDocument/2006/relationships/slideLayout" Target="../slideLayouts/slideLayout309.xml"/><Relationship Id="rId80" Type="http://schemas.openxmlformats.org/officeDocument/2006/relationships/slideLayout" Target="../slideLayouts/slideLayout317.xml"/><Relationship Id="rId85" Type="http://schemas.openxmlformats.org/officeDocument/2006/relationships/slideLayout" Target="../slideLayouts/slideLayout322.xml"/><Relationship Id="rId3" Type="http://schemas.openxmlformats.org/officeDocument/2006/relationships/slideLayout" Target="../slideLayouts/slideLayout240.xml"/><Relationship Id="rId12" Type="http://schemas.openxmlformats.org/officeDocument/2006/relationships/slideLayout" Target="../slideLayouts/slideLayout249.xml"/><Relationship Id="rId17" Type="http://schemas.openxmlformats.org/officeDocument/2006/relationships/slideLayout" Target="../slideLayouts/slideLayout254.xml"/><Relationship Id="rId25" Type="http://schemas.openxmlformats.org/officeDocument/2006/relationships/slideLayout" Target="../slideLayouts/slideLayout262.xml"/><Relationship Id="rId33" Type="http://schemas.openxmlformats.org/officeDocument/2006/relationships/slideLayout" Target="../slideLayouts/slideLayout270.xml"/><Relationship Id="rId38" Type="http://schemas.openxmlformats.org/officeDocument/2006/relationships/slideLayout" Target="../slideLayouts/slideLayout275.xml"/><Relationship Id="rId46" Type="http://schemas.openxmlformats.org/officeDocument/2006/relationships/slideLayout" Target="../slideLayouts/slideLayout283.xml"/><Relationship Id="rId59" Type="http://schemas.openxmlformats.org/officeDocument/2006/relationships/slideLayout" Target="../slideLayouts/slideLayout296.xml"/><Relationship Id="rId67" Type="http://schemas.openxmlformats.org/officeDocument/2006/relationships/slideLayout" Target="../slideLayouts/slideLayout304.xml"/><Relationship Id="rId20" Type="http://schemas.openxmlformats.org/officeDocument/2006/relationships/slideLayout" Target="../slideLayouts/slideLayout257.xml"/><Relationship Id="rId41" Type="http://schemas.openxmlformats.org/officeDocument/2006/relationships/slideLayout" Target="../slideLayouts/slideLayout278.xml"/><Relationship Id="rId54" Type="http://schemas.openxmlformats.org/officeDocument/2006/relationships/slideLayout" Target="../slideLayouts/slideLayout291.xml"/><Relationship Id="rId62" Type="http://schemas.openxmlformats.org/officeDocument/2006/relationships/slideLayout" Target="../slideLayouts/slideLayout299.xml"/><Relationship Id="rId70" Type="http://schemas.openxmlformats.org/officeDocument/2006/relationships/slideLayout" Target="../slideLayouts/slideLayout307.xml"/><Relationship Id="rId75" Type="http://schemas.openxmlformats.org/officeDocument/2006/relationships/slideLayout" Target="../slideLayouts/slideLayout312.xml"/><Relationship Id="rId83" Type="http://schemas.openxmlformats.org/officeDocument/2006/relationships/slideLayout" Target="../slideLayouts/slideLayout320.xml"/><Relationship Id="rId88" Type="http://schemas.openxmlformats.org/officeDocument/2006/relationships/slideLayout" Target="../slideLayouts/slideLayout325.xml"/><Relationship Id="rId1" Type="http://schemas.openxmlformats.org/officeDocument/2006/relationships/slideLayout" Target="../slideLayouts/slideLayout238.xml"/><Relationship Id="rId6" Type="http://schemas.openxmlformats.org/officeDocument/2006/relationships/slideLayout" Target="../slideLayouts/slideLayout243.xml"/><Relationship Id="rId15" Type="http://schemas.openxmlformats.org/officeDocument/2006/relationships/slideLayout" Target="../slideLayouts/slideLayout252.xml"/><Relationship Id="rId23" Type="http://schemas.openxmlformats.org/officeDocument/2006/relationships/slideLayout" Target="../slideLayouts/slideLayout260.xml"/><Relationship Id="rId28" Type="http://schemas.openxmlformats.org/officeDocument/2006/relationships/slideLayout" Target="../slideLayouts/slideLayout265.xml"/><Relationship Id="rId36" Type="http://schemas.openxmlformats.org/officeDocument/2006/relationships/slideLayout" Target="../slideLayouts/slideLayout273.xml"/><Relationship Id="rId49" Type="http://schemas.openxmlformats.org/officeDocument/2006/relationships/slideLayout" Target="../slideLayouts/slideLayout286.xml"/><Relationship Id="rId57" Type="http://schemas.openxmlformats.org/officeDocument/2006/relationships/slideLayout" Target="../slideLayouts/slideLayout294.xml"/><Relationship Id="rId10" Type="http://schemas.openxmlformats.org/officeDocument/2006/relationships/slideLayout" Target="../slideLayouts/slideLayout247.xml"/><Relationship Id="rId31" Type="http://schemas.openxmlformats.org/officeDocument/2006/relationships/slideLayout" Target="../slideLayouts/slideLayout268.xml"/><Relationship Id="rId44" Type="http://schemas.openxmlformats.org/officeDocument/2006/relationships/slideLayout" Target="../slideLayouts/slideLayout281.xml"/><Relationship Id="rId52" Type="http://schemas.openxmlformats.org/officeDocument/2006/relationships/slideLayout" Target="../slideLayouts/slideLayout289.xml"/><Relationship Id="rId60" Type="http://schemas.openxmlformats.org/officeDocument/2006/relationships/slideLayout" Target="../slideLayouts/slideLayout297.xml"/><Relationship Id="rId65" Type="http://schemas.openxmlformats.org/officeDocument/2006/relationships/slideLayout" Target="../slideLayouts/slideLayout302.xml"/><Relationship Id="rId73" Type="http://schemas.openxmlformats.org/officeDocument/2006/relationships/slideLayout" Target="../slideLayouts/slideLayout310.xml"/><Relationship Id="rId78" Type="http://schemas.openxmlformats.org/officeDocument/2006/relationships/slideLayout" Target="../slideLayouts/slideLayout315.xml"/><Relationship Id="rId81" Type="http://schemas.openxmlformats.org/officeDocument/2006/relationships/slideLayout" Target="../slideLayouts/slideLayout318.xml"/><Relationship Id="rId86" Type="http://schemas.openxmlformats.org/officeDocument/2006/relationships/slideLayout" Target="../slideLayouts/slideLayout323.xml"/><Relationship Id="rId4" Type="http://schemas.openxmlformats.org/officeDocument/2006/relationships/slideLayout" Target="../slideLayouts/slideLayout241.xml"/><Relationship Id="rId9" Type="http://schemas.openxmlformats.org/officeDocument/2006/relationships/slideLayout" Target="../slideLayouts/slideLayout246.xml"/><Relationship Id="rId13" Type="http://schemas.openxmlformats.org/officeDocument/2006/relationships/slideLayout" Target="../slideLayouts/slideLayout250.xml"/><Relationship Id="rId18" Type="http://schemas.openxmlformats.org/officeDocument/2006/relationships/slideLayout" Target="../slideLayouts/slideLayout255.xml"/><Relationship Id="rId39" Type="http://schemas.openxmlformats.org/officeDocument/2006/relationships/slideLayout" Target="../slideLayouts/slideLayout276.xml"/><Relationship Id="rId34" Type="http://schemas.openxmlformats.org/officeDocument/2006/relationships/slideLayout" Target="../slideLayouts/slideLayout271.xml"/><Relationship Id="rId50" Type="http://schemas.openxmlformats.org/officeDocument/2006/relationships/slideLayout" Target="../slideLayouts/slideLayout287.xml"/><Relationship Id="rId55" Type="http://schemas.openxmlformats.org/officeDocument/2006/relationships/slideLayout" Target="../slideLayouts/slideLayout292.xml"/><Relationship Id="rId76" Type="http://schemas.openxmlformats.org/officeDocument/2006/relationships/slideLayout" Target="../slideLayouts/slideLayout313.xml"/><Relationship Id="rId7" Type="http://schemas.openxmlformats.org/officeDocument/2006/relationships/slideLayout" Target="../slideLayouts/slideLayout244.xml"/><Relationship Id="rId71" Type="http://schemas.openxmlformats.org/officeDocument/2006/relationships/slideLayout" Target="../slideLayouts/slideLayout308.xml"/><Relationship Id="rId2" Type="http://schemas.openxmlformats.org/officeDocument/2006/relationships/slideLayout" Target="../slideLayouts/slideLayout239.xml"/><Relationship Id="rId29" Type="http://schemas.openxmlformats.org/officeDocument/2006/relationships/slideLayout" Target="../slideLayouts/slideLayout266.xml"/><Relationship Id="rId24" Type="http://schemas.openxmlformats.org/officeDocument/2006/relationships/slideLayout" Target="../slideLayouts/slideLayout261.xml"/><Relationship Id="rId40" Type="http://schemas.openxmlformats.org/officeDocument/2006/relationships/slideLayout" Target="../slideLayouts/slideLayout277.xml"/><Relationship Id="rId45" Type="http://schemas.openxmlformats.org/officeDocument/2006/relationships/slideLayout" Target="../slideLayouts/slideLayout282.xml"/><Relationship Id="rId66" Type="http://schemas.openxmlformats.org/officeDocument/2006/relationships/slideLayout" Target="../slideLayouts/slideLayout303.xml"/><Relationship Id="rId87" Type="http://schemas.openxmlformats.org/officeDocument/2006/relationships/slideLayout" Target="../slideLayouts/slideLayout324.xml"/><Relationship Id="rId61" Type="http://schemas.openxmlformats.org/officeDocument/2006/relationships/slideLayout" Target="../slideLayouts/slideLayout298.xml"/><Relationship Id="rId82" Type="http://schemas.openxmlformats.org/officeDocument/2006/relationships/slideLayout" Target="../slideLayouts/slideLayout319.xml"/><Relationship Id="rId19" Type="http://schemas.openxmlformats.org/officeDocument/2006/relationships/slideLayout" Target="../slideLayouts/slideLayout256.xml"/></Relationships>
</file>

<file path=ppt/slideMasters/_rels/slideMaster7.xml.rels><?xml version="1.0" encoding="UTF-8" standalone="yes"?>
<Relationships xmlns="http://schemas.openxmlformats.org/package/2006/relationships"><Relationship Id="rId13" Type="http://schemas.openxmlformats.org/officeDocument/2006/relationships/slideLayout" Target="../slideLayouts/slideLayout339.xml"/><Relationship Id="rId18" Type="http://schemas.openxmlformats.org/officeDocument/2006/relationships/slideLayout" Target="../slideLayouts/slideLayout344.xml"/><Relationship Id="rId26" Type="http://schemas.openxmlformats.org/officeDocument/2006/relationships/slideLayout" Target="../slideLayouts/slideLayout352.xml"/><Relationship Id="rId39" Type="http://schemas.openxmlformats.org/officeDocument/2006/relationships/slideLayout" Target="../slideLayouts/slideLayout365.xml"/><Relationship Id="rId21" Type="http://schemas.openxmlformats.org/officeDocument/2006/relationships/slideLayout" Target="../slideLayouts/slideLayout347.xml"/><Relationship Id="rId34" Type="http://schemas.openxmlformats.org/officeDocument/2006/relationships/slideLayout" Target="../slideLayouts/slideLayout360.xml"/><Relationship Id="rId42" Type="http://schemas.openxmlformats.org/officeDocument/2006/relationships/slideLayout" Target="../slideLayouts/slideLayout368.xml"/><Relationship Id="rId47" Type="http://schemas.openxmlformats.org/officeDocument/2006/relationships/slideLayout" Target="../slideLayouts/slideLayout373.xml"/><Relationship Id="rId50" Type="http://schemas.openxmlformats.org/officeDocument/2006/relationships/theme" Target="../theme/theme7.xml"/><Relationship Id="rId7" Type="http://schemas.openxmlformats.org/officeDocument/2006/relationships/slideLayout" Target="../slideLayouts/slideLayout333.xml"/><Relationship Id="rId2" Type="http://schemas.openxmlformats.org/officeDocument/2006/relationships/slideLayout" Target="../slideLayouts/slideLayout328.xml"/><Relationship Id="rId16" Type="http://schemas.openxmlformats.org/officeDocument/2006/relationships/slideLayout" Target="../slideLayouts/slideLayout342.xml"/><Relationship Id="rId29" Type="http://schemas.openxmlformats.org/officeDocument/2006/relationships/slideLayout" Target="../slideLayouts/slideLayout355.xml"/><Relationship Id="rId11" Type="http://schemas.openxmlformats.org/officeDocument/2006/relationships/slideLayout" Target="../slideLayouts/slideLayout337.xml"/><Relationship Id="rId24" Type="http://schemas.openxmlformats.org/officeDocument/2006/relationships/slideLayout" Target="../slideLayouts/slideLayout350.xml"/><Relationship Id="rId32" Type="http://schemas.openxmlformats.org/officeDocument/2006/relationships/slideLayout" Target="../slideLayouts/slideLayout358.xml"/><Relationship Id="rId37" Type="http://schemas.openxmlformats.org/officeDocument/2006/relationships/slideLayout" Target="../slideLayouts/slideLayout363.xml"/><Relationship Id="rId40" Type="http://schemas.openxmlformats.org/officeDocument/2006/relationships/slideLayout" Target="../slideLayouts/slideLayout366.xml"/><Relationship Id="rId45" Type="http://schemas.openxmlformats.org/officeDocument/2006/relationships/slideLayout" Target="../slideLayouts/slideLayout371.xml"/><Relationship Id="rId5" Type="http://schemas.openxmlformats.org/officeDocument/2006/relationships/slideLayout" Target="../slideLayouts/slideLayout331.xml"/><Relationship Id="rId15" Type="http://schemas.openxmlformats.org/officeDocument/2006/relationships/slideLayout" Target="../slideLayouts/slideLayout341.xml"/><Relationship Id="rId23" Type="http://schemas.openxmlformats.org/officeDocument/2006/relationships/slideLayout" Target="../slideLayouts/slideLayout349.xml"/><Relationship Id="rId28" Type="http://schemas.openxmlformats.org/officeDocument/2006/relationships/slideLayout" Target="../slideLayouts/slideLayout354.xml"/><Relationship Id="rId36" Type="http://schemas.openxmlformats.org/officeDocument/2006/relationships/slideLayout" Target="../slideLayouts/slideLayout362.xml"/><Relationship Id="rId49" Type="http://schemas.openxmlformats.org/officeDocument/2006/relationships/slideLayout" Target="../slideLayouts/slideLayout375.xml"/><Relationship Id="rId10" Type="http://schemas.openxmlformats.org/officeDocument/2006/relationships/slideLayout" Target="../slideLayouts/slideLayout336.xml"/><Relationship Id="rId19" Type="http://schemas.openxmlformats.org/officeDocument/2006/relationships/slideLayout" Target="../slideLayouts/slideLayout345.xml"/><Relationship Id="rId31" Type="http://schemas.openxmlformats.org/officeDocument/2006/relationships/slideLayout" Target="../slideLayouts/slideLayout357.xml"/><Relationship Id="rId44" Type="http://schemas.openxmlformats.org/officeDocument/2006/relationships/slideLayout" Target="../slideLayouts/slideLayout370.xml"/><Relationship Id="rId4" Type="http://schemas.openxmlformats.org/officeDocument/2006/relationships/slideLayout" Target="../slideLayouts/slideLayout330.xml"/><Relationship Id="rId9" Type="http://schemas.openxmlformats.org/officeDocument/2006/relationships/slideLayout" Target="../slideLayouts/slideLayout335.xml"/><Relationship Id="rId14" Type="http://schemas.openxmlformats.org/officeDocument/2006/relationships/slideLayout" Target="../slideLayouts/slideLayout340.xml"/><Relationship Id="rId22" Type="http://schemas.openxmlformats.org/officeDocument/2006/relationships/slideLayout" Target="../slideLayouts/slideLayout348.xml"/><Relationship Id="rId27" Type="http://schemas.openxmlformats.org/officeDocument/2006/relationships/slideLayout" Target="../slideLayouts/slideLayout353.xml"/><Relationship Id="rId30" Type="http://schemas.openxmlformats.org/officeDocument/2006/relationships/slideLayout" Target="../slideLayouts/slideLayout356.xml"/><Relationship Id="rId35" Type="http://schemas.openxmlformats.org/officeDocument/2006/relationships/slideLayout" Target="../slideLayouts/slideLayout361.xml"/><Relationship Id="rId43" Type="http://schemas.openxmlformats.org/officeDocument/2006/relationships/slideLayout" Target="../slideLayouts/slideLayout369.xml"/><Relationship Id="rId48" Type="http://schemas.openxmlformats.org/officeDocument/2006/relationships/slideLayout" Target="../slideLayouts/slideLayout374.xml"/><Relationship Id="rId8" Type="http://schemas.openxmlformats.org/officeDocument/2006/relationships/slideLayout" Target="../slideLayouts/slideLayout334.xml"/><Relationship Id="rId3" Type="http://schemas.openxmlformats.org/officeDocument/2006/relationships/slideLayout" Target="../slideLayouts/slideLayout329.xml"/><Relationship Id="rId12" Type="http://schemas.openxmlformats.org/officeDocument/2006/relationships/slideLayout" Target="../slideLayouts/slideLayout338.xml"/><Relationship Id="rId17" Type="http://schemas.openxmlformats.org/officeDocument/2006/relationships/slideLayout" Target="../slideLayouts/slideLayout343.xml"/><Relationship Id="rId25" Type="http://schemas.openxmlformats.org/officeDocument/2006/relationships/slideLayout" Target="../slideLayouts/slideLayout351.xml"/><Relationship Id="rId33" Type="http://schemas.openxmlformats.org/officeDocument/2006/relationships/slideLayout" Target="../slideLayouts/slideLayout359.xml"/><Relationship Id="rId38" Type="http://schemas.openxmlformats.org/officeDocument/2006/relationships/slideLayout" Target="../slideLayouts/slideLayout364.xml"/><Relationship Id="rId46" Type="http://schemas.openxmlformats.org/officeDocument/2006/relationships/slideLayout" Target="../slideLayouts/slideLayout372.xml"/><Relationship Id="rId20" Type="http://schemas.openxmlformats.org/officeDocument/2006/relationships/slideLayout" Target="../slideLayouts/slideLayout346.xml"/><Relationship Id="rId41" Type="http://schemas.openxmlformats.org/officeDocument/2006/relationships/slideLayout" Target="../slideLayouts/slideLayout367.xml"/><Relationship Id="rId1" Type="http://schemas.openxmlformats.org/officeDocument/2006/relationships/slideLayout" Target="../slideLayouts/slideLayout327.xml"/><Relationship Id="rId6" Type="http://schemas.openxmlformats.org/officeDocument/2006/relationships/slideLayout" Target="../slideLayouts/slideLayout332.xml"/></Relationships>
</file>

<file path=ppt/slideMasters/_rels/slideMaster8.xml.rels><?xml version="1.0" encoding="UTF-8" standalone="yes"?>
<Relationships xmlns="http://schemas.openxmlformats.org/package/2006/relationships"><Relationship Id="rId13" Type="http://schemas.openxmlformats.org/officeDocument/2006/relationships/slideLayout" Target="../slideLayouts/slideLayout388.xml"/><Relationship Id="rId18" Type="http://schemas.openxmlformats.org/officeDocument/2006/relationships/slideLayout" Target="../slideLayouts/slideLayout393.xml"/><Relationship Id="rId26" Type="http://schemas.openxmlformats.org/officeDocument/2006/relationships/slideLayout" Target="../slideLayouts/slideLayout401.xml"/><Relationship Id="rId39" Type="http://schemas.openxmlformats.org/officeDocument/2006/relationships/slideLayout" Target="../slideLayouts/slideLayout414.xml"/><Relationship Id="rId21" Type="http://schemas.openxmlformats.org/officeDocument/2006/relationships/slideLayout" Target="../slideLayouts/slideLayout396.xml"/><Relationship Id="rId34" Type="http://schemas.openxmlformats.org/officeDocument/2006/relationships/slideLayout" Target="../slideLayouts/slideLayout409.xml"/><Relationship Id="rId42" Type="http://schemas.openxmlformats.org/officeDocument/2006/relationships/slideLayout" Target="../slideLayouts/slideLayout417.xml"/><Relationship Id="rId47" Type="http://schemas.openxmlformats.org/officeDocument/2006/relationships/slideLayout" Target="../slideLayouts/slideLayout422.xml"/><Relationship Id="rId7" Type="http://schemas.openxmlformats.org/officeDocument/2006/relationships/slideLayout" Target="../slideLayouts/slideLayout382.xml"/><Relationship Id="rId2" Type="http://schemas.openxmlformats.org/officeDocument/2006/relationships/slideLayout" Target="../slideLayouts/slideLayout377.xml"/><Relationship Id="rId16" Type="http://schemas.openxmlformats.org/officeDocument/2006/relationships/slideLayout" Target="../slideLayouts/slideLayout391.xml"/><Relationship Id="rId29" Type="http://schemas.openxmlformats.org/officeDocument/2006/relationships/slideLayout" Target="../slideLayouts/slideLayout404.xml"/><Relationship Id="rId11" Type="http://schemas.openxmlformats.org/officeDocument/2006/relationships/slideLayout" Target="../slideLayouts/slideLayout386.xml"/><Relationship Id="rId24" Type="http://schemas.openxmlformats.org/officeDocument/2006/relationships/slideLayout" Target="../slideLayouts/slideLayout399.xml"/><Relationship Id="rId32" Type="http://schemas.openxmlformats.org/officeDocument/2006/relationships/slideLayout" Target="../slideLayouts/slideLayout407.xml"/><Relationship Id="rId37" Type="http://schemas.openxmlformats.org/officeDocument/2006/relationships/slideLayout" Target="../slideLayouts/slideLayout412.xml"/><Relationship Id="rId40" Type="http://schemas.openxmlformats.org/officeDocument/2006/relationships/slideLayout" Target="../slideLayouts/slideLayout415.xml"/><Relationship Id="rId45" Type="http://schemas.openxmlformats.org/officeDocument/2006/relationships/slideLayout" Target="../slideLayouts/slideLayout420.xml"/><Relationship Id="rId5" Type="http://schemas.openxmlformats.org/officeDocument/2006/relationships/slideLayout" Target="../slideLayouts/slideLayout380.xml"/><Relationship Id="rId15" Type="http://schemas.openxmlformats.org/officeDocument/2006/relationships/slideLayout" Target="../slideLayouts/slideLayout390.xml"/><Relationship Id="rId23" Type="http://schemas.openxmlformats.org/officeDocument/2006/relationships/slideLayout" Target="../slideLayouts/slideLayout398.xml"/><Relationship Id="rId28" Type="http://schemas.openxmlformats.org/officeDocument/2006/relationships/slideLayout" Target="../slideLayouts/slideLayout403.xml"/><Relationship Id="rId36" Type="http://schemas.openxmlformats.org/officeDocument/2006/relationships/slideLayout" Target="../slideLayouts/slideLayout411.xml"/><Relationship Id="rId49" Type="http://schemas.openxmlformats.org/officeDocument/2006/relationships/theme" Target="../theme/theme8.xml"/><Relationship Id="rId10" Type="http://schemas.openxmlformats.org/officeDocument/2006/relationships/slideLayout" Target="../slideLayouts/slideLayout385.xml"/><Relationship Id="rId19" Type="http://schemas.openxmlformats.org/officeDocument/2006/relationships/slideLayout" Target="../slideLayouts/slideLayout394.xml"/><Relationship Id="rId31" Type="http://schemas.openxmlformats.org/officeDocument/2006/relationships/slideLayout" Target="../slideLayouts/slideLayout406.xml"/><Relationship Id="rId44" Type="http://schemas.openxmlformats.org/officeDocument/2006/relationships/slideLayout" Target="../slideLayouts/slideLayout419.xml"/><Relationship Id="rId4" Type="http://schemas.openxmlformats.org/officeDocument/2006/relationships/slideLayout" Target="../slideLayouts/slideLayout379.xml"/><Relationship Id="rId9" Type="http://schemas.openxmlformats.org/officeDocument/2006/relationships/slideLayout" Target="../slideLayouts/slideLayout384.xml"/><Relationship Id="rId14" Type="http://schemas.openxmlformats.org/officeDocument/2006/relationships/slideLayout" Target="../slideLayouts/slideLayout389.xml"/><Relationship Id="rId22" Type="http://schemas.openxmlformats.org/officeDocument/2006/relationships/slideLayout" Target="../slideLayouts/slideLayout397.xml"/><Relationship Id="rId27" Type="http://schemas.openxmlformats.org/officeDocument/2006/relationships/slideLayout" Target="../slideLayouts/slideLayout402.xml"/><Relationship Id="rId30" Type="http://schemas.openxmlformats.org/officeDocument/2006/relationships/slideLayout" Target="../slideLayouts/slideLayout405.xml"/><Relationship Id="rId35" Type="http://schemas.openxmlformats.org/officeDocument/2006/relationships/slideLayout" Target="../slideLayouts/slideLayout410.xml"/><Relationship Id="rId43" Type="http://schemas.openxmlformats.org/officeDocument/2006/relationships/slideLayout" Target="../slideLayouts/slideLayout418.xml"/><Relationship Id="rId48" Type="http://schemas.openxmlformats.org/officeDocument/2006/relationships/slideLayout" Target="../slideLayouts/slideLayout423.xml"/><Relationship Id="rId8" Type="http://schemas.openxmlformats.org/officeDocument/2006/relationships/slideLayout" Target="../slideLayouts/slideLayout383.xml"/><Relationship Id="rId3" Type="http://schemas.openxmlformats.org/officeDocument/2006/relationships/slideLayout" Target="../slideLayouts/slideLayout378.xml"/><Relationship Id="rId12" Type="http://schemas.openxmlformats.org/officeDocument/2006/relationships/slideLayout" Target="../slideLayouts/slideLayout387.xml"/><Relationship Id="rId17" Type="http://schemas.openxmlformats.org/officeDocument/2006/relationships/slideLayout" Target="../slideLayouts/slideLayout392.xml"/><Relationship Id="rId25" Type="http://schemas.openxmlformats.org/officeDocument/2006/relationships/slideLayout" Target="../slideLayouts/slideLayout400.xml"/><Relationship Id="rId33" Type="http://schemas.openxmlformats.org/officeDocument/2006/relationships/slideLayout" Target="../slideLayouts/slideLayout408.xml"/><Relationship Id="rId38" Type="http://schemas.openxmlformats.org/officeDocument/2006/relationships/slideLayout" Target="../slideLayouts/slideLayout413.xml"/><Relationship Id="rId46" Type="http://schemas.openxmlformats.org/officeDocument/2006/relationships/slideLayout" Target="../slideLayouts/slideLayout421.xml"/><Relationship Id="rId20" Type="http://schemas.openxmlformats.org/officeDocument/2006/relationships/slideLayout" Target="../slideLayouts/slideLayout395.xml"/><Relationship Id="rId41" Type="http://schemas.openxmlformats.org/officeDocument/2006/relationships/slideLayout" Target="../slideLayouts/slideLayout416.xml"/><Relationship Id="rId1" Type="http://schemas.openxmlformats.org/officeDocument/2006/relationships/slideLayout" Target="../slideLayouts/slideLayout376.xml"/><Relationship Id="rId6" Type="http://schemas.openxmlformats.org/officeDocument/2006/relationships/slideLayout" Target="../slideLayouts/slideLayout381.xml"/></Relationships>
</file>

<file path=ppt/slideMasters/_rels/slideMaster9.xml.rels><?xml version="1.0" encoding="UTF-8" standalone="yes"?>
<Relationships xmlns="http://schemas.openxmlformats.org/package/2006/relationships"><Relationship Id="rId13" Type="http://schemas.openxmlformats.org/officeDocument/2006/relationships/slideLayout" Target="../slideLayouts/slideLayout436.xml"/><Relationship Id="rId18" Type="http://schemas.openxmlformats.org/officeDocument/2006/relationships/slideLayout" Target="../slideLayouts/slideLayout441.xml"/><Relationship Id="rId26" Type="http://schemas.openxmlformats.org/officeDocument/2006/relationships/slideLayout" Target="../slideLayouts/slideLayout449.xml"/><Relationship Id="rId39" Type="http://schemas.openxmlformats.org/officeDocument/2006/relationships/slideLayout" Target="../slideLayouts/slideLayout462.xml"/><Relationship Id="rId21" Type="http://schemas.openxmlformats.org/officeDocument/2006/relationships/slideLayout" Target="../slideLayouts/slideLayout444.xml"/><Relationship Id="rId34" Type="http://schemas.openxmlformats.org/officeDocument/2006/relationships/slideLayout" Target="../slideLayouts/slideLayout457.xml"/><Relationship Id="rId42" Type="http://schemas.openxmlformats.org/officeDocument/2006/relationships/slideLayout" Target="../slideLayouts/slideLayout465.xml"/><Relationship Id="rId47" Type="http://schemas.openxmlformats.org/officeDocument/2006/relationships/theme" Target="../theme/theme9.xml"/><Relationship Id="rId7" Type="http://schemas.openxmlformats.org/officeDocument/2006/relationships/slideLayout" Target="../slideLayouts/slideLayout430.xml"/><Relationship Id="rId2" Type="http://schemas.openxmlformats.org/officeDocument/2006/relationships/slideLayout" Target="../slideLayouts/slideLayout425.xml"/><Relationship Id="rId16" Type="http://schemas.openxmlformats.org/officeDocument/2006/relationships/slideLayout" Target="../slideLayouts/slideLayout439.xml"/><Relationship Id="rId29" Type="http://schemas.openxmlformats.org/officeDocument/2006/relationships/slideLayout" Target="../slideLayouts/slideLayout452.xml"/><Relationship Id="rId1" Type="http://schemas.openxmlformats.org/officeDocument/2006/relationships/slideLayout" Target="../slideLayouts/slideLayout424.xml"/><Relationship Id="rId6" Type="http://schemas.openxmlformats.org/officeDocument/2006/relationships/slideLayout" Target="../slideLayouts/slideLayout429.xml"/><Relationship Id="rId11" Type="http://schemas.openxmlformats.org/officeDocument/2006/relationships/slideLayout" Target="../slideLayouts/slideLayout434.xml"/><Relationship Id="rId24" Type="http://schemas.openxmlformats.org/officeDocument/2006/relationships/slideLayout" Target="../slideLayouts/slideLayout447.xml"/><Relationship Id="rId32" Type="http://schemas.openxmlformats.org/officeDocument/2006/relationships/slideLayout" Target="../slideLayouts/slideLayout455.xml"/><Relationship Id="rId37" Type="http://schemas.openxmlformats.org/officeDocument/2006/relationships/slideLayout" Target="../slideLayouts/slideLayout460.xml"/><Relationship Id="rId40" Type="http://schemas.openxmlformats.org/officeDocument/2006/relationships/slideLayout" Target="../slideLayouts/slideLayout463.xml"/><Relationship Id="rId45" Type="http://schemas.openxmlformats.org/officeDocument/2006/relationships/slideLayout" Target="../slideLayouts/slideLayout468.xml"/><Relationship Id="rId5" Type="http://schemas.openxmlformats.org/officeDocument/2006/relationships/slideLayout" Target="../slideLayouts/slideLayout428.xml"/><Relationship Id="rId15" Type="http://schemas.openxmlformats.org/officeDocument/2006/relationships/slideLayout" Target="../slideLayouts/slideLayout438.xml"/><Relationship Id="rId23" Type="http://schemas.openxmlformats.org/officeDocument/2006/relationships/slideLayout" Target="../slideLayouts/slideLayout446.xml"/><Relationship Id="rId28" Type="http://schemas.openxmlformats.org/officeDocument/2006/relationships/slideLayout" Target="../slideLayouts/slideLayout451.xml"/><Relationship Id="rId36" Type="http://schemas.openxmlformats.org/officeDocument/2006/relationships/slideLayout" Target="../slideLayouts/slideLayout459.xml"/><Relationship Id="rId10" Type="http://schemas.openxmlformats.org/officeDocument/2006/relationships/slideLayout" Target="../slideLayouts/slideLayout433.xml"/><Relationship Id="rId19" Type="http://schemas.openxmlformats.org/officeDocument/2006/relationships/slideLayout" Target="../slideLayouts/slideLayout442.xml"/><Relationship Id="rId31" Type="http://schemas.openxmlformats.org/officeDocument/2006/relationships/slideLayout" Target="../slideLayouts/slideLayout454.xml"/><Relationship Id="rId44" Type="http://schemas.openxmlformats.org/officeDocument/2006/relationships/slideLayout" Target="../slideLayouts/slideLayout467.xml"/><Relationship Id="rId4" Type="http://schemas.openxmlformats.org/officeDocument/2006/relationships/slideLayout" Target="../slideLayouts/slideLayout427.xml"/><Relationship Id="rId9" Type="http://schemas.openxmlformats.org/officeDocument/2006/relationships/slideLayout" Target="../slideLayouts/slideLayout432.xml"/><Relationship Id="rId14" Type="http://schemas.openxmlformats.org/officeDocument/2006/relationships/slideLayout" Target="../slideLayouts/slideLayout437.xml"/><Relationship Id="rId22" Type="http://schemas.openxmlformats.org/officeDocument/2006/relationships/slideLayout" Target="../slideLayouts/slideLayout445.xml"/><Relationship Id="rId27" Type="http://schemas.openxmlformats.org/officeDocument/2006/relationships/slideLayout" Target="../slideLayouts/slideLayout450.xml"/><Relationship Id="rId30" Type="http://schemas.openxmlformats.org/officeDocument/2006/relationships/slideLayout" Target="../slideLayouts/slideLayout453.xml"/><Relationship Id="rId35" Type="http://schemas.openxmlformats.org/officeDocument/2006/relationships/slideLayout" Target="../slideLayouts/slideLayout458.xml"/><Relationship Id="rId43" Type="http://schemas.openxmlformats.org/officeDocument/2006/relationships/slideLayout" Target="../slideLayouts/slideLayout466.xml"/><Relationship Id="rId8" Type="http://schemas.openxmlformats.org/officeDocument/2006/relationships/slideLayout" Target="../slideLayouts/slideLayout431.xml"/><Relationship Id="rId3" Type="http://schemas.openxmlformats.org/officeDocument/2006/relationships/slideLayout" Target="../slideLayouts/slideLayout426.xml"/><Relationship Id="rId12" Type="http://schemas.openxmlformats.org/officeDocument/2006/relationships/slideLayout" Target="../slideLayouts/slideLayout435.xml"/><Relationship Id="rId17" Type="http://schemas.openxmlformats.org/officeDocument/2006/relationships/slideLayout" Target="../slideLayouts/slideLayout440.xml"/><Relationship Id="rId25" Type="http://schemas.openxmlformats.org/officeDocument/2006/relationships/slideLayout" Target="../slideLayouts/slideLayout448.xml"/><Relationship Id="rId33" Type="http://schemas.openxmlformats.org/officeDocument/2006/relationships/slideLayout" Target="../slideLayouts/slideLayout456.xml"/><Relationship Id="rId38" Type="http://schemas.openxmlformats.org/officeDocument/2006/relationships/slideLayout" Target="../slideLayouts/slideLayout461.xml"/><Relationship Id="rId46" Type="http://schemas.openxmlformats.org/officeDocument/2006/relationships/slideLayout" Target="../slideLayouts/slideLayout469.xml"/><Relationship Id="rId20" Type="http://schemas.openxmlformats.org/officeDocument/2006/relationships/slideLayout" Target="../slideLayouts/slideLayout443.xml"/><Relationship Id="rId41" Type="http://schemas.openxmlformats.org/officeDocument/2006/relationships/slideLayout" Target="../slideLayouts/slideLayout46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4" name="Footer Placeholder 2">
            <a:extLst>
              <a:ext uri="{FF2B5EF4-FFF2-40B4-BE49-F238E27FC236}">
                <a16:creationId xmlns:a16="http://schemas.microsoft.com/office/drawing/2014/main" id="{387E670B-075C-35A0-941D-9BA88E147058}"/>
              </a:ext>
            </a:extLst>
          </p:cNvPr>
          <p:cNvSpPr>
            <a:spLocks noGrp="1"/>
          </p:cNvSpPr>
          <p:nvPr>
            <p:ph type="ftr" sz="quarter" idx="3"/>
          </p:nvPr>
        </p:nvSpPr>
        <p:spPr>
          <a:xfrm>
            <a:off x="491172" y="12896008"/>
            <a:ext cx="5174108" cy="381000"/>
          </a:xfrm>
          <a:prstGeom prst="rect">
            <a:avLst/>
          </a:prstGeom>
        </p:spPr>
        <p:txBody>
          <a:bodyPr/>
          <a:lstStyle>
            <a:lvl1pPr>
              <a:defRPr sz="1600" b="0" i="0">
                <a:latin typeface="IBM Plex Sans" panose="020B0503050203000203" pitchFamily="34" charset="0"/>
              </a:defRPr>
            </a:lvl1pPr>
          </a:lstStyle>
          <a:p>
            <a:r>
              <a:rPr lang="en-US" dirty="0"/>
              <a:t>IBM Software | © 2023 IBM Corporation | Confidential</a:t>
            </a:r>
          </a:p>
        </p:txBody>
      </p:sp>
    </p:spTree>
    <p:extLst>
      <p:ext uri="{BB962C8B-B14F-4D97-AF65-F5344CB8AC3E}">
        <p14:creationId xmlns:p14="http://schemas.microsoft.com/office/powerpoint/2010/main" val="3669031262"/>
      </p:ext>
    </p:extLst>
  </p:cSld>
  <p:clrMap bg1="dk1" tx1="lt1" bg2="dk2" tx2="lt2" accent1="accent1" accent2="accent2" accent3="accent3" accent4="accent4" accent5="accent5" accent6="accent6" hlink="hlink" folHlink="folHlink"/>
  <p:sldLayoutIdLst>
    <p:sldLayoutId id="2147483944" r:id="rId1"/>
    <p:sldLayoutId id="2147483945" r:id="rId2"/>
    <p:sldLayoutId id="2147483904" r:id="rId3"/>
    <p:sldLayoutId id="2147483905" r:id="rId4"/>
    <p:sldLayoutId id="2147483901" r:id="rId5"/>
    <p:sldLayoutId id="2147483692" r:id="rId6"/>
    <p:sldLayoutId id="2147483906" r:id="rId7"/>
    <p:sldLayoutId id="2147483907" r:id="rId8"/>
    <p:sldLayoutId id="2147483910" r:id="rId9"/>
    <p:sldLayoutId id="2147483908" r:id="rId10"/>
    <p:sldLayoutId id="2147483909" r:id="rId11"/>
    <p:sldLayoutId id="2147483912" r:id="rId12"/>
    <p:sldLayoutId id="2147483914" r:id="rId13"/>
    <p:sldLayoutId id="2147483915" r:id="rId14"/>
    <p:sldLayoutId id="2147483913" r:id="rId15"/>
    <p:sldLayoutId id="2147483917" r:id="rId16"/>
    <p:sldLayoutId id="2147483942" r:id="rId17"/>
    <p:sldLayoutId id="2147483919" r:id="rId18"/>
    <p:sldLayoutId id="2147483929" r:id="rId19"/>
    <p:sldLayoutId id="2147483920" r:id="rId20"/>
    <p:sldLayoutId id="2147483930" r:id="rId21"/>
    <p:sldLayoutId id="2147483928" r:id="rId22"/>
    <p:sldLayoutId id="2147483948" r:id="rId23"/>
    <p:sldLayoutId id="2147483927" r:id="rId24"/>
    <p:sldLayoutId id="2147483950" r:id="rId25"/>
    <p:sldLayoutId id="2147483921" r:id="rId26"/>
    <p:sldLayoutId id="2147483916" r:id="rId27"/>
    <p:sldLayoutId id="2147483922" r:id="rId28"/>
    <p:sldLayoutId id="2147483953" r:id="rId29"/>
    <p:sldLayoutId id="2147483956" r:id="rId30"/>
    <p:sldLayoutId id="2147483923" r:id="rId31"/>
    <p:sldLayoutId id="2147483924" r:id="rId32"/>
    <p:sldLayoutId id="2147483926" r:id="rId33"/>
    <p:sldLayoutId id="2147483925" r:id="rId34"/>
    <p:sldLayoutId id="2147483959" r:id="rId35"/>
    <p:sldLayoutId id="2147483937" r:id="rId36"/>
    <p:sldLayoutId id="2147483932" r:id="rId37"/>
    <p:sldLayoutId id="2147483934" r:id="rId38"/>
    <p:sldLayoutId id="2147483935" r:id="rId39"/>
    <p:sldLayoutId id="2147483936" r:id="rId40"/>
    <p:sldLayoutId id="2147483938" r:id="rId41"/>
    <p:sldLayoutId id="2147483939" r:id="rId42"/>
    <p:sldLayoutId id="2147483940" r:id="rId43"/>
    <p:sldLayoutId id="2147483943" r:id="rId44"/>
    <p:sldLayoutId id="2147483960" r:id="rId45"/>
    <p:sldLayoutId id="2147483941" r:id="rId46"/>
  </p:sldLayoutIdLst>
  <p:transition spd="med"/>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userDrawn="1">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3" y="12939015"/>
            <a:ext cx="270907" cy="246222"/>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48" name="Title Text"/>
          <p:cNvSpPr txBox="1">
            <a:spLocks noGrp="1"/>
          </p:cNvSpPr>
          <p:nvPr>
            <p:ph type="title"/>
          </p:nvPr>
        </p:nvSpPr>
        <p:spPr>
          <a:xfrm>
            <a:off x="576073" y="576073"/>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574675" y="3327400"/>
            <a:ext cx="22590125" cy="8669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5" y="12804236"/>
            <a:ext cx="4956175"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Footer text (optional)</a:t>
            </a:r>
          </a:p>
        </p:txBody>
      </p:sp>
    </p:spTree>
    <p:extLst>
      <p:ext uri="{BB962C8B-B14F-4D97-AF65-F5344CB8AC3E}">
        <p14:creationId xmlns:p14="http://schemas.microsoft.com/office/powerpoint/2010/main" val="3307681584"/>
      </p:ext>
    </p:extLst>
  </p:cSld>
  <p:clrMap bg1="dk1" tx1="lt1" bg2="dk2" tx2="lt2" accent1="accent1" accent2="accent2" accent3="accent3" accent4="accent4" accent5="accent5" accent6="accent6" hlink="hlink" folHlink="folHlink"/>
  <p:sldLayoutIdLst>
    <p:sldLayoutId id="2147484407" r:id="rId1"/>
    <p:sldLayoutId id="2147484408" r:id="rId2"/>
    <p:sldLayoutId id="2147484409" r:id="rId3"/>
    <p:sldLayoutId id="2147484410" r:id="rId4"/>
    <p:sldLayoutId id="2147484411" r:id="rId5"/>
    <p:sldLayoutId id="2147484412" r:id="rId6"/>
    <p:sldLayoutId id="2147484413" r:id="rId7"/>
    <p:sldLayoutId id="2147484414" r:id="rId8"/>
    <p:sldLayoutId id="2147484415" r:id="rId9"/>
    <p:sldLayoutId id="2147484416" r:id="rId10"/>
    <p:sldLayoutId id="2147484417" r:id="rId11"/>
    <p:sldLayoutId id="2147484418" r:id="rId12"/>
    <p:sldLayoutId id="2147484419" r:id="rId13"/>
    <p:sldLayoutId id="2147484420" r:id="rId14"/>
    <p:sldLayoutId id="2147484421" r:id="rId15"/>
    <p:sldLayoutId id="2147484422" r:id="rId16"/>
    <p:sldLayoutId id="2147484423" r:id="rId17"/>
    <p:sldLayoutId id="2147484424" r:id="rId18"/>
    <p:sldLayoutId id="2147484425" r:id="rId19"/>
    <p:sldLayoutId id="2147484426" r:id="rId20"/>
    <p:sldLayoutId id="2147484427" r:id="rId21"/>
    <p:sldLayoutId id="2147484428" r:id="rId22"/>
    <p:sldLayoutId id="2147484429" r:id="rId23"/>
    <p:sldLayoutId id="2147484430" r:id="rId24"/>
    <p:sldLayoutId id="2147484431" r:id="rId25"/>
    <p:sldLayoutId id="2147484432" r:id="rId26"/>
    <p:sldLayoutId id="2147484433" r:id="rId27"/>
    <p:sldLayoutId id="2147484434" r:id="rId28"/>
    <p:sldLayoutId id="2147484435" r:id="rId29"/>
    <p:sldLayoutId id="2147484436" r:id="rId30"/>
    <p:sldLayoutId id="2147484437" r:id="rId31"/>
    <p:sldLayoutId id="2147484438" r:id="rId32"/>
    <p:sldLayoutId id="2147484439" r:id="rId33"/>
    <p:sldLayoutId id="2147484440" r:id="rId34"/>
    <p:sldLayoutId id="2147484441" r:id="rId35"/>
    <p:sldLayoutId id="2147484442" r:id="rId36"/>
    <p:sldLayoutId id="2147484443" r:id="rId37"/>
    <p:sldLayoutId id="2147484444" r:id="rId38"/>
    <p:sldLayoutId id="2147484445" r:id="rId39"/>
    <p:sldLayoutId id="2147484446" r:id="rId40"/>
    <p:sldLayoutId id="2147484447" r:id="rId41"/>
    <p:sldLayoutId id="2147484448" r:id="rId42"/>
    <p:sldLayoutId id="2147484449" r:id="rId43"/>
    <p:sldLayoutId id="2147484450" r:id="rId44"/>
    <p:sldLayoutId id="2147484451" r:id="rId45"/>
    <p:sldLayoutId id="2147484452" r:id="rId46"/>
    <p:sldLayoutId id="2147484453" r:id="rId47"/>
  </p:sldLayoutIdLst>
  <p:transition spd="med"/>
  <p:hf hdr="0" dt="0"/>
  <p:txStyles>
    <p:titleStyle>
      <a:lvl1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p:titleStyle>
    <p:body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18"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236"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354"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2772" marR="0" indent="-457108" algn="l" defTabSz="2437912"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269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190"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7686"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18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2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84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768"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69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61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536"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46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38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IBM watsonx.governance | © 2023 IBM Corporation</a:t>
            </a:r>
            <a:endParaRPr lang="en-US" dirty="0"/>
          </a:p>
        </p:txBody>
      </p:sp>
    </p:spTree>
    <p:extLst>
      <p:ext uri="{BB962C8B-B14F-4D97-AF65-F5344CB8AC3E}">
        <p14:creationId xmlns:p14="http://schemas.microsoft.com/office/powerpoint/2010/main" val="2097996706"/>
      </p:ext>
    </p:extLst>
  </p:cSld>
  <p:clrMap bg1="dk1" tx1="lt1" bg2="dk2" tx2="lt2" accent1="accent1" accent2="accent2" accent3="accent3" accent4="accent4" accent5="accent5" accent6="accent6" hlink="hlink" folHlink="folHlink"/>
  <p:sldLayoutIdLst>
    <p:sldLayoutId id="2147484455" r:id="rId1"/>
    <p:sldLayoutId id="2147484456" r:id="rId2"/>
    <p:sldLayoutId id="2147484457" r:id="rId3"/>
    <p:sldLayoutId id="2147484458" r:id="rId4"/>
    <p:sldLayoutId id="2147484459" r:id="rId5"/>
    <p:sldLayoutId id="2147484460" r:id="rId6"/>
    <p:sldLayoutId id="2147484461" r:id="rId7"/>
    <p:sldLayoutId id="2147484462" r:id="rId8"/>
    <p:sldLayoutId id="2147484463" r:id="rId9"/>
    <p:sldLayoutId id="2147484464" r:id="rId10"/>
    <p:sldLayoutId id="2147484465" r:id="rId11"/>
    <p:sldLayoutId id="2147484466" r:id="rId12"/>
    <p:sldLayoutId id="2147484467" r:id="rId13"/>
    <p:sldLayoutId id="2147484468" r:id="rId14"/>
    <p:sldLayoutId id="2147484469" r:id="rId15"/>
    <p:sldLayoutId id="2147484470" r:id="rId16"/>
    <p:sldLayoutId id="2147484471" r:id="rId17"/>
    <p:sldLayoutId id="2147484472" r:id="rId18"/>
    <p:sldLayoutId id="2147484473" r:id="rId19"/>
    <p:sldLayoutId id="2147484474" r:id="rId20"/>
    <p:sldLayoutId id="2147484475" r:id="rId21"/>
    <p:sldLayoutId id="2147484476" r:id="rId22"/>
    <p:sldLayoutId id="2147484477" r:id="rId23"/>
    <p:sldLayoutId id="2147484478" r:id="rId24"/>
    <p:sldLayoutId id="2147484479" r:id="rId25"/>
    <p:sldLayoutId id="2147484480" r:id="rId26"/>
    <p:sldLayoutId id="2147484481" r:id="rId27"/>
    <p:sldLayoutId id="2147484482" r:id="rId28"/>
    <p:sldLayoutId id="2147484483" r:id="rId29"/>
    <p:sldLayoutId id="2147484484" r:id="rId30"/>
    <p:sldLayoutId id="2147484485" r:id="rId31"/>
    <p:sldLayoutId id="2147484486" r:id="rId32"/>
    <p:sldLayoutId id="2147484487" r:id="rId33"/>
    <p:sldLayoutId id="2147484488" r:id="rId34"/>
    <p:sldLayoutId id="2147484489" r:id="rId35"/>
    <p:sldLayoutId id="2147484490" r:id="rId36"/>
    <p:sldLayoutId id="2147484491" r:id="rId37"/>
    <p:sldLayoutId id="2147484492" r:id="rId38"/>
    <p:sldLayoutId id="2147484493" r:id="rId39"/>
    <p:sldLayoutId id="2147484494" r:id="rId40"/>
    <p:sldLayoutId id="2147484495" r:id="rId41"/>
    <p:sldLayoutId id="2147484496" r:id="rId42"/>
    <p:sldLayoutId id="2147484497" r:id="rId43"/>
    <p:sldLayoutId id="2147484498" r:id="rId44"/>
    <p:sldLayoutId id="2147484499" r:id="rId45"/>
    <p:sldLayoutId id="2147484500" r:id="rId46"/>
  </p:sldLayoutIdLst>
  <p:transition spd="med"/>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Footer text (optional)</a:t>
            </a:r>
          </a:p>
        </p:txBody>
      </p:sp>
    </p:spTree>
    <p:extLst>
      <p:ext uri="{BB962C8B-B14F-4D97-AF65-F5344CB8AC3E}">
        <p14:creationId xmlns:p14="http://schemas.microsoft.com/office/powerpoint/2010/main" val="1813616624"/>
      </p:ext>
    </p:extLst>
  </p:cSld>
  <p:clrMap bg1="dk1" tx1="lt1" bg2="dk2" tx2="lt2" accent1="accent1" accent2="accent2" accent3="accent3" accent4="accent4" accent5="accent5" accent6="accent6" hlink="hlink" folHlink="folHlink"/>
  <p:sldLayoutIdLst>
    <p:sldLayoutId id="2147484595" r:id="rId1"/>
    <p:sldLayoutId id="2147484596" r:id="rId2"/>
    <p:sldLayoutId id="2147484597" r:id="rId3"/>
    <p:sldLayoutId id="2147484598" r:id="rId4"/>
    <p:sldLayoutId id="2147484599" r:id="rId5"/>
    <p:sldLayoutId id="2147484600" r:id="rId6"/>
    <p:sldLayoutId id="2147484601" r:id="rId7"/>
    <p:sldLayoutId id="2147484602" r:id="rId8"/>
    <p:sldLayoutId id="2147484603" r:id="rId9"/>
    <p:sldLayoutId id="2147484604" r:id="rId10"/>
    <p:sldLayoutId id="2147484605" r:id="rId11"/>
    <p:sldLayoutId id="2147484606" r:id="rId12"/>
    <p:sldLayoutId id="2147484607" r:id="rId13"/>
    <p:sldLayoutId id="2147484608" r:id="rId14"/>
    <p:sldLayoutId id="2147484609" r:id="rId15"/>
    <p:sldLayoutId id="2147484610" r:id="rId16"/>
    <p:sldLayoutId id="2147484611" r:id="rId17"/>
    <p:sldLayoutId id="2147484612" r:id="rId18"/>
    <p:sldLayoutId id="2147484613" r:id="rId19"/>
    <p:sldLayoutId id="2147484614" r:id="rId20"/>
    <p:sldLayoutId id="2147484615" r:id="rId21"/>
    <p:sldLayoutId id="2147484616" r:id="rId22"/>
    <p:sldLayoutId id="2147484617" r:id="rId23"/>
    <p:sldLayoutId id="2147484618" r:id="rId24"/>
    <p:sldLayoutId id="2147484619" r:id="rId25"/>
    <p:sldLayoutId id="2147484620" r:id="rId26"/>
    <p:sldLayoutId id="2147484621" r:id="rId27"/>
    <p:sldLayoutId id="2147484622" r:id="rId28"/>
    <p:sldLayoutId id="2147484623" r:id="rId29"/>
    <p:sldLayoutId id="2147484624" r:id="rId30"/>
    <p:sldLayoutId id="2147484625" r:id="rId31"/>
    <p:sldLayoutId id="2147484626" r:id="rId32"/>
    <p:sldLayoutId id="2147484627" r:id="rId33"/>
    <p:sldLayoutId id="2147484628" r:id="rId34"/>
    <p:sldLayoutId id="2147484629" r:id="rId35"/>
    <p:sldLayoutId id="2147484630" r:id="rId36"/>
    <p:sldLayoutId id="2147484631" r:id="rId37"/>
    <p:sldLayoutId id="2147484632" r:id="rId38"/>
    <p:sldLayoutId id="2147484633" r:id="rId39"/>
    <p:sldLayoutId id="2147484634" r:id="rId40"/>
    <p:sldLayoutId id="2147484635" r:id="rId41"/>
    <p:sldLayoutId id="2147484636" r:id="rId42"/>
    <p:sldLayoutId id="2147484637" r:id="rId43"/>
    <p:sldLayoutId id="2147484638" r:id="rId44"/>
    <p:sldLayoutId id="2147484639" r:id="rId45"/>
    <p:sldLayoutId id="2147484640" r:id="rId46"/>
  </p:sldLayoutIdLst>
  <p:transition spd="med"/>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7551548"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dirty="0"/>
              <a:t>IBM Software | © 2023 IBM Corporation | Confidential</a:t>
            </a:r>
          </a:p>
        </p:txBody>
      </p:sp>
    </p:spTree>
    <p:extLst>
      <p:ext uri="{BB962C8B-B14F-4D97-AF65-F5344CB8AC3E}">
        <p14:creationId xmlns:p14="http://schemas.microsoft.com/office/powerpoint/2010/main" val="3298832274"/>
      </p:ext>
    </p:extLst>
  </p:cSld>
  <p:clrMap bg1="dk1" tx1="lt1" bg2="dk2" tx2="lt2" accent1="accent1" accent2="accent2" accent3="accent3" accent4="accent4" accent5="accent5" accent6="accent6" hlink="hlink" folHlink="folHlink"/>
  <p:sldLayoutIdLst>
    <p:sldLayoutId id="2147483964" r:id="rId1"/>
    <p:sldLayoutId id="2147483965" r:id="rId2"/>
    <p:sldLayoutId id="2147483966" r:id="rId3"/>
    <p:sldLayoutId id="2147483967" r:id="rId4"/>
    <p:sldLayoutId id="2147483968" r:id="rId5"/>
    <p:sldLayoutId id="2147483969" r:id="rId6"/>
    <p:sldLayoutId id="2147483970" r:id="rId7"/>
    <p:sldLayoutId id="2147483971" r:id="rId8"/>
    <p:sldLayoutId id="2147483972" r:id="rId9"/>
    <p:sldLayoutId id="2147483973" r:id="rId10"/>
    <p:sldLayoutId id="2147483974" r:id="rId11"/>
    <p:sldLayoutId id="2147483975" r:id="rId12"/>
    <p:sldLayoutId id="2147483976" r:id="rId13"/>
    <p:sldLayoutId id="2147483977" r:id="rId14"/>
    <p:sldLayoutId id="2147483978" r:id="rId15"/>
    <p:sldLayoutId id="2147483979" r:id="rId16"/>
    <p:sldLayoutId id="2147483980" r:id="rId17"/>
    <p:sldLayoutId id="2147483981" r:id="rId18"/>
    <p:sldLayoutId id="2147483982" r:id="rId19"/>
    <p:sldLayoutId id="2147483983" r:id="rId20"/>
    <p:sldLayoutId id="2147483984" r:id="rId21"/>
    <p:sldLayoutId id="2147483985" r:id="rId22"/>
    <p:sldLayoutId id="2147483986" r:id="rId23"/>
    <p:sldLayoutId id="2147483987" r:id="rId24"/>
    <p:sldLayoutId id="2147483988" r:id="rId25"/>
    <p:sldLayoutId id="2147483989" r:id="rId26"/>
    <p:sldLayoutId id="2147483990" r:id="rId27"/>
    <p:sldLayoutId id="2147483991" r:id="rId28"/>
    <p:sldLayoutId id="2147483992" r:id="rId29"/>
    <p:sldLayoutId id="2147483993" r:id="rId30"/>
    <p:sldLayoutId id="2147483994" r:id="rId31"/>
    <p:sldLayoutId id="2147483995" r:id="rId32"/>
    <p:sldLayoutId id="2147483996" r:id="rId33"/>
    <p:sldLayoutId id="2147483997" r:id="rId34"/>
    <p:sldLayoutId id="2147483998" r:id="rId35"/>
    <p:sldLayoutId id="2147483999" r:id="rId36"/>
    <p:sldLayoutId id="2147484000" r:id="rId37"/>
    <p:sldLayoutId id="2147484001" r:id="rId38"/>
    <p:sldLayoutId id="2147484002" r:id="rId39"/>
    <p:sldLayoutId id="2147484003" r:id="rId40"/>
    <p:sldLayoutId id="2147484004" r:id="rId41"/>
    <p:sldLayoutId id="2147484005" r:id="rId42"/>
    <p:sldLayoutId id="2147484006" r:id="rId43"/>
    <p:sldLayoutId id="2147484007" r:id="rId44"/>
    <p:sldLayoutId id="2147484008" r:id="rId45"/>
    <p:sldLayoutId id="2147484009" r:id="rId46"/>
  </p:sldLayoutIdLst>
  <p:transition spd="med"/>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3" y="12939015"/>
            <a:ext cx="270907" cy="246222"/>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576073" y="576073"/>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574675" y="3327400"/>
            <a:ext cx="22590125" cy="8669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6"/>
            <a:ext cx="7551547"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dirty="0"/>
              <a:t>IBM Software | © 2023 IBM Corporation | Confidential</a:t>
            </a:r>
          </a:p>
        </p:txBody>
      </p:sp>
    </p:spTree>
    <p:extLst>
      <p:ext uri="{BB962C8B-B14F-4D97-AF65-F5344CB8AC3E}">
        <p14:creationId xmlns:p14="http://schemas.microsoft.com/office/powerpoint/2010/main" val="4226632674"/>
      </p:ext>
    </p:extLst>
  </p:cSld>
  <p:clrMap bg1="dk1" tx1="lt1" bg2="dk2" tx2="lt2" accent1="accent1" accent2="accent2" accent3="accent3" accent4="accent4" accent5="accent5" accent6="accent6" hlink="hlink" folHlink="folHlink"/>
  <p:sldLayoutIdLst>
    <p:sldLayoutId id="2147484011" r:id="rId1"/>
    <p:sldLayoutId id="2147484012" r:id="rId2"/>
    <p:sldLayoutId id="2147484013" r:id="rId3"/>
    <p:sldLayoutId id="2147484014" r:id="rId4"/>
    <p:sldLayoutId id="2147484015" r:id="rId5"/>
    <p:sldLayoutId id="2147484016" r:id="rId6"/>
    <p:sldLayoutId id="2147484017" r:id="rId7"/>
    <p:sldLayoutId id="2147484018" r:id="rId8"/>
    <p:sldLayoutId id="2147484019" r:id="rId9"/>
    <p:sldLayoutId id="2147484020" r:id="rId10"/>
    <p:sldLayoutId id="2147484021" r:id="rId11"/>
    <p:sldLayoutId id="2147484022" r:id="rId12"/>
    <p:sldLayoutId id="2147484023" r:id="rId13"/>
    <p:sldLayoutId id="2147484024" r:id="rId14"/>
    <p:sldLayoutId id="2147484025" r:id="rId15"/>
    <p:sldLayoutId id="2147484026" r:id="rId16"/>
    <p:sldLayoutId id="2147484027" r:id="rId17"/>
    <p:sldLayoutId id="2147484028" r:id="rId18"/>
    <p:sldLayoutId id="2147484029" r:id="rId19"/>
    <p:sldLayoutId id="2147484030" r:id="rId20"/>
    <p:sldLayoutId id="2147484031" r:id="rId21"/>
    <p:sldLayoutId id="2147484032" r:id="rId22"/>
    <p:sldLayoutId id="2147484033" r:id="rId23"/>
    <p:sldLayoutId id="2147484034" r:id="rId24"/>
    <p:sldLayoutId id="2147484035" r:id="rId25"/>
    <p:sldLayoutId id="2147484036" r:id="rId26"/>
    <p:sldLayoutId id="2147484037" r:id="rId27"/>
    <p:sldLayoutId id="2147484038" r:id="rId28"/>
    <p:sldLayoutId id="2147484039" r:id="rId29"/>
    <p:sldLayoutId id="2147484040" r:id="rId30"/>
    <p:sldLayoutId id="2147484041" r:id="rId31"/>
    <p:sldLayoutId id="2147484042" r:id="rId32"/>
    <p:sldLayoutId id="2147484043" r:id="rId33"/>
    <p:sldLayoutId id="2147484044" r:id="rId34"/>
    <p:sldLayoutId id="2147484045" r:id="rId35"/>
    <p:sldLayoutId id="2147484046" r:id="rId36"/>
    <p:sldLayoutId id="2147484047" r:id="rId37"/>
    <p:sldLayoutId id="2147484048" r:id="rId38"/>
    <p:sldLayoutId id="2147484049" r:id="rId39"/>
    <p:sldLayoutId id="2147484050" r:id="rId40"/>
    <p:sldLayoutId id="2147484051" r:id="rId41"/>
    <p:sldLayoutId id="2147484052" r:id="rId42"/>
    <p:sldLayoutId id="2147484053" r:id="rId43"/>
    <p:sldLayoutId id="2147484054" r:id="rId44"/>
    <p:sldLayoutId id="2147484055" r:id="rId45"/>
    <p:sldLayoutId id="2147484056" r:id="rId46"/>
  </p:sldLayoutIdLst>
  <p:transition spd="med"/>
  <p:hf hdr="0" dt="0"/>
  <p:txStyles>
    <p:titleStyle>
      <a:lvl1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p:titleStyle>
    <p:body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18"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236"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354"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2772" marR="0" indent="-457108" algn="l" defTabSz="2437912"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269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190"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7686"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18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2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84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768"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69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61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536"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46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38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38885" y="12939015"/>
            <a:ext cx="273617"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576072" y="576072"/>
            <a:ext cx="22590125" cy="2651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Title Text</a:t>
            </a:r>
          </a:p>
        </p:txBody>
      </p:sp>
      <p:sp>
        <p:nvSpPr>
          <p:cNvPr id="49" name="Body Level One…"/>
          <p:cNvSpPr txBox="1">
            <a:spLocks noGrp="1"/>
          </p:cNvSpPr>
          <p:nvPr>
            <p:ph type="body" idx="1"/>
          </p:nvPr>
        </p:nvSpPr>
        <p:spPr>
          <a:xfrm>
            <a:off x="574675" y="3327400"/>
            <a:ext cx="22590125" cy="8669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5" y="12804236"/>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Footer text (optional)</a:t>
            </a:r>
            <a:endParaRPr lang="en-US" dirty="0"/>
          </a:p>
        </p:txBody>
      </p:sp>
    </p:spTree>
    <p:extLst>
      <p:ext uri="{BB962C8B-B14F-4D97-AF65-F5344CB8AC3E}">
        <p14:creationId xmlns:p14="http://schemas.microsoft.com/office/powerpoint/2010/main" val="2511488019"/>
      </p:ext>
    </p:extLst>
  </p:cSld>
  <p:clrMap bg1="dk1" tx1="lt1" bg2="dk2" tx2="lt2" accent1="accent1" accent2="accent2" accent3="accent3" accent4="accent4" accent5="accent5" accent6="accent6" hlink="hlink" folHlink="folHlink"/>
  <p:sldLayoutIdLst>
    <p:sldLayoutId id="2147484058" r:id="rId1"/>
    <p:sldLayoutId id="2147484059" r:id="rId2"/>
    <p:sldLayoutId id="2147484060" r:id="rId3"/>
    <p:sldLayoutId id="2147484061" r:id="rId4"/>
    <p:sldLayoutId id="2147484062" r:id="rId5"/>
    <p:sldLayoutId id="2147484063" r:id="rId6"/>
    <p:sldLayoutId id="2147484064" r:id="rId7"/>
    <p:sldLayoutId id="2147484065" r:id="rId8"/>
    <p:sldLayoutId id="2147484066" r:id="rId9"/>
    <p:sldLayoutId id="2147484067" r:id="rId10"/>
    <p:sldLayoutId id="2147484068" r:id="rId11"/>
    <p:sldLayoutId id="2147484069" r:id="rId12"/>
    <p:sldLayoutId id="2147484070" r:id="rId13"/>
    <p:sldLayoutId id="2147484071" r:id="rId14"/>
    <p:sldLayoutId id="2147484072" r:id="rId15"/>
    <p:sldLayoutId id="2147484073" r:id="rId16"/>
    <p:sldLayoutId id="2147484074" r:id="rId17"/>
    <p:sldLayoutId id="2147484075" r:id="rId18"/>
    <p:sldLayoutId id="2147484076" r:id="rId19"/>
    <p:sldLayoutId id="2147484077" r:id="rId20"/>
    <p:sldLayoutId id="2147484078" r:id="rId21"/>
    <p:sldLayoutId id="2147484079" r:id="rId22"/>
    <p:sldLayoutId id="2147484080" r:id="rId23"/>
    <p:sldLayoutId id="2147484081" r:id="rId24"/>
    <p:sldLayoutId id="2147484082" r:id="rId25"/>
    <p:sldLayoutId id="2147484083" r:id="rId26"/>
    <p:sldLayoutId id="2147484084" r:id="rId27"/>
    <p:sldLayoutId id="2147484085" r:id="rId28"/>
    <p:sldLayoutId id="2147484086" r:id="rId29"/>
    <p:sldLayoutId id="2147484087" r:id="rId30"/>
    <p:sldLayoutId id="2147484088" r:id="rId31"/>
    <p:sldLayoutId id="2147484089" r:id="rId32"/>
    <p:sldLayoutId id="2147484090" r:id="rId33"/>
    <p:sldLayoutId id="2147484091" r:id="rId34"/>
    <p:sldLayoutId id="2147484092" r:id="rId35"/>
    <p:sldLayoutId id="2147484093" r:id="rId36"/>
    <p:sldLayoutId id="2147484094" r:id="rId37"/>
    <p:sldLayoutId id="2147484095" r:id="rId38"/>
    <p:sldLayoutId id="2147484096" r:id="rId39"/>
    <p:sldLayoutId id="2147484097" r:id="rId40"/>
    <p:sldLayoutId id="2147484098" r:id="rId41"/>
    <p:sldLayoutId id="2147484099" r:id="rId42"/>
    <p:sldLayoutId id="2147484100" r:id="rId43"/>
    <p:sldLayoutId id="2147484101" r:id="rId44"/>
    <p:sldLayoutId id="2147484102" r:id="rId45"/>
    <p:sldLayoutId id="2147484103" r:id="rId46"/>
    <p:sldLayoutId id="2147484104" r:id="rId47"/>
    <p:sldLayoutId id="2147484105" r:id="rId48"/>
    <p:sldLayoutId id="2147484106" r:id="rId49"/>
    <p:sldLayoutId id="2147484107" r:id="rId50"/>
    <p:sldLayoutId id="2147484108" r:id="rId51"/>
    <p:sldLayoutId id="2147484642" r:id="rId52"/>
  </p:sldLayoutIdLst>
  <p:transition spd="med"/>
  <p:hf hdr="0" dt="0"/>
  <p:txStyles>
    <p:titleStyle>
      <a:lvl1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73"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48"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2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95"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3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8" marR="0" indent="-329188" algn="l" defTabSz="243843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76" marR="0" indent="-329188" algn="l" defTabSz="243843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64" marR="0" indent="-329188" algn="l" defTabSz="243843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14" marR="0" indent="-457206" algn="l" defTabSz="2438430" rtl="0" eaLnBrk="1" latinLnBrk="0" hangingPunct="1">
        <a:lnSpc>
          <a:spcPct val="110000"/>
        </a:lnSpc>
        <a:spcBef>
          <a:spcPts val="2901"/>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84"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60"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32"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805"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6"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90"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86"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82"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79"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75"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71"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65"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1620">
          <p15:clr>
            <a:srgbClr val="0F62FE"/>
          </p15:clr>
        </p15:guide>
        <p15:guide id="3" pos="136">
          <p15:clr>
            <a:srgbClr val="EE5396"/>
          </p15:clr>
        </p15:guide>
        <p15:guide id="4" pos="1440">
          <p15:clr>
            <a:srgbClr val="0F62FE"/>
          </p15:clr>
        </p15:guide>
        <p15:guide id="5" pos="718">
          <p15:clr>
            <a:srgbClr val="EE5396"/>
          </p15:clr>
        </p15:guide>
        <p15:guide id="6" pos="2158">
          <p15:clr>
            <a:srgbClr val="EE5396"/>
          </p15:clr>
        </p15:guide>
        <p15:guide id="7" pos="2744">
          <p15:clr>
            <a:srgbClr val="EE5396"/>
          </p15:clr>
        </p15:guide>
        <p15:guide id="8" pos="3015">
          <p15:clr>
            <a:srgbClr val="EE5396"/>
          </p15:clr>
        </p15:guide>
        <p15:guide id="9" pos="1575">
          <p15:clr>
            <a:srgbClr val="EE5396"/>
          </p15:clr>
        </p15:guide>
        <p15:guide id="10" pos="1305">
          <p15:clr>
            <a:srgbClr val="EE5396"/>
          </p15:clr>
        </p15:guide>
        <p15:guide id="11" pos="3597">
          <p15:clr>
            <a:srgbClr val="EE5396"/>
          </p15:clr>
        </p15:guide>
        <p15:guide id="13" pos="4184">
          <p15:clr>
            <a:srgbClr val="EE5396"/>
          </p15:clr>
        </p15:guide>
        <p15:guide id="14" pos="4454">
          <p15:clr>
            <a:srgbClr val="EE5396"/>
          </p15:clr>
        </p15:guide>
        <p15:guide id="15" pos="5039">
          <p15:clr>
            <a:srgbClr val="EE5396"/>
          </p15:clr>
        </p15:guide>
        <p15:guide id="16" pos="5622">
          <p15:clr>
            <a:srgbClr val="EE5396"/>
          </p15:clr>
        </p15:guide>
        <p15:guide id="17" orient="horz" pos="810">
          <p15:clr>
            <a:srgbClr val="0F62FE"/>
          </p15:clr>
        </p15:guide>
        <p15:guide id="19" orient="horz" pos="1215">
          <p15:clr>
            <a:srgbClr val="EE5396"/>
          </p15:clr>
        </p15:guide>
        <p15:guide id="20" orient="horz" pos="405">
          <p15:clr>
            <a:srgbClr val="EE5396"/>
          </p15:clr>
        </p15:guide>
        <p15:guide id="21" orient="horz" pos="137">
          <p15:clr>
            <a:srgbClr val="EE5396"/>
          </p15:clr>
        </p15:guide>
        <p15:guide id="22" orient="horz" pos="2025">
          <p15:clr>
            <a:srgbClr val="EE5396"/>
          </p15:clr>
        </p15:guide>
        <p15:guide id="24" orient="horz" pos="2834">
          <p15:clr>
            <a:srgbClr val="EE5396"/>
          </p15:clr>
        </p15:guide>
        <p15:guide id="25" orient="horz" pos="3102">
          <p15:clr>
            <a:srgbClr val="EE5396"/>
          </p15:clr>
        </p15:guide>
        <p15:guide id="26" pos="2880">
          <p15:clr>
            <a:srgbClr val="0F62FE"/>
          </p15:clr>
        </p15:guide>
        <p15:guide id="27" pos="4319">
          <p15:clr>
            <a:srgbClr val="0F62FE"/>
          </p15:clr>
        </p15:guide>
        <p15:guide id="28" orient="horz" pos="2430">
          <p15:clr>
            <a:srgbClr val="0F62FE"/>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38885" y="12939015"/>
            <a:ext cx="273617"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a:p>
        </p:txBody>
      </p:sp>
      <p:sp>
        <p:nvSpPr>
          <p:cNvPr id="48" name="Title Text"/>
          <p:cNvSpPr txBox="1">
            <a:spLocks noGrp="1"/>
          </p:cNvSpPr>
          <p:nvPr>
            <p:ph type="title"/>
          </p:nvPr>
        </p:nvSpPr>
        <p:spPr>
          <a:xfrm>
            <a:off x="576072" y="576072"/>
            <a:ext cx="22590125" cy="26511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574675" y="3327400"/>
            <a:ext cx="22590125" cy="86693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4" name="Footer Placeholder 2">
            <a:extLst>
              <a:ext uri="{FF2B5EF4-FFF2-40B4-BE49-F238E27FC236}">
                <a16:creationId xmlns:a16="http://schemas.microsoft.com/office/drawing/2014/main" id="{387E670B-075C-35A0-941D-9BA88E147058}"/>
              </a:ext>
            </a:extLst>
          </p:cNvPr>
          <p:cNvSpPr>
            <a:spLocks noGrp="1"/>
          </p:cNvSpPr>
          <p:nvPr>
            <p:ph type="ftr" sz="quarter" idx="3"/>
          </p:nvPr>
        </p:nvSpPr>
        <p:spPr>
          <a:xfrm>
            <a:off x="491171" y="12896009"/>
            <a:ext cx="5174108" cy="381000"/>
          </a:xfrm>
          <a:prstGeom prst="rect">
            <a:avLst/>
          </a:prstGeom>
        </p:spPr>
        <p:txBody>
          <a:bodyPr/>
          <a:lstStyle>
            <a:lvl1pPr>
              <a:defRPr sz="1600" b="0" i="0">
                <a:latin typeface="IBM Plex Sans" panose="020B0503050203000203" pitchFamily="34" charset="0"/>
              </a:defRPr>
            </a:lvl1pPr>
          </a:lstStyle>
          <a:p>
            <a:r>
              <a:rPr lang="en-US" dirty="0"/>
              <a:t>IBM Software | © 2023 IBM Corporation | Confidential</a:t>
            </a:r>
          </a:p>
        </p:txBody>
      </p:sp>
    </p:spTree>
    <p:extLst>
      <p:ext uri="{BB962C8B-B14F-4D97-AF65-F5344CB8AC3E}">
        <p14:creationId xmlns:p14="http://schemas.microsoft.com/office/powerpoint/2010/main" val="2435339978"/>
      </p:ext>
    </p:extLst>
  </p:cSld>
  <p:clrMap bg1="dk1" tx1="lt1" bg2="dk2" tx2="lt2" accent1="accent1" accent2="accent2" accent3="accent3" accent4="accent4" accent5="accent5" accent6="accent6" hlink="hlink" folHlink="folHlink"/>
  <p:sldLayoutIdLst>
    <p:sldLayoutId id="2147484110" r:id="rId1"/>
    <p:sldLayoutId id="2147484111" r:id="rId2"/>
    <p:sldLayoutId id="2147484112" r:id="rId3"/>
    <p:sldLayoutId id="2147484113" r:id="rId4"/>
    <p:sldLayoutId id="2147484114" r:id="rId5"/>
    <p:sldLayoutId id="2147484115" r:id="rId6"/>
    <p:sldLayoutId id="2147484116" r:id="rId7"/>
    <p:sldLayoutId id="2147484117" r:id="rId8"/>
    <p:sldLayoutId id="2147484118" r:id="rId9"/>
    <p:sldLayoutId id="2147484120" r:id="rId10"/>
    <p:sldLayoutId id="2147484121" r:id="rId11"/>
    <p:sldLayoutId id="2147484122" r:id="rId12"/>
    <p:sldLayoutId id="2147484124" r:id="rId13"/>
    <p:sldLayoutId id="2147484125" r:id="rId14"/>
    <p:sldLayoutId id="2147484126" r:id="rId15"/>
    <p:sldLayoutId id="2147484127" r:id="rId16"/>
    <p:sldLayoutId id="2147484128" r:id="rId17"/>
    <p:sldLayoutId id="2147484129" r:id="rId18"/>
    <p:sldLayoutId id="2147484130" r:id="rId19"/>
    <p:sldLayoutId id="2147484131" r:id="rId20"/>
    <p:sldLayoutId id="2147484132" r:id="rId21"/>
    <p:sldLayoutId id="2147484133" r:id="rId22"/>
    <p:sldLayoutId id="2147484134" r:id="rId23"/>
    <p:sldLayoutId id="2147484135" r:id="rId24"/>
    <p:sldLayoutId id="2147484136" r:id="rId25"/>
    <p:sldLayoutId id="2147484137" r:id="rId26"/>
    <p:sldLayoutId id="2147484138" r:id="rId27"/>
    <p:sldLayoutId id="2147484139" r:id="rId28"/>
    <p:sldLayoutId id="2147484140" r:id="rId29"/>
    <p:sldLayoutId id="2147484141" r:id="rId30"/>
    <p:sldLayoutId id="2147484142" r:id="rId31"/>
    <p:sldLayoutId id="2147484143" r:id="rId32"/>
    <p:sldLayoutId id="2147484144" r:id="rId33"/>
    <p:sldLayoutId id="2147484145" r:id="rId34"/>
    <p:sldLayoutId id="2147484146" r:id="rId35"/>
    <p:sldLayoutId id="2147484147" r:id="rId36"/>
    <p:sldLayoutId id="2147484148" r:id="rId37"/>
    <p:sldLayoutId id="2147484149" r:id="rId38"/>
    <p:sldLayoutId id="2147484150" r:id="rId39"/>
    <p:sldLayoutId id="2147484151" r:id="rId40"/>
    <p:sldLayoutId id="2147484152" r:id="rId41"/>
    <p:sldLayoutId id="2147484153" r:id="rId42"/>
    <p:sldLayoutId id="2147484154" r:id="rId43"/>
    <p:sldLayoutId id="2147484155" r:id="rId44"/>
    <p:sldLayoutId id="2147484156" r:id="rId45"/>
    <p:sldLayoutId id="2147484157" r:id="rId46"/>
    <p:sldLayoutId id="2147484158" r:id="rId47"/>
  </p:sldLayoutIdLst>
  <p:transition spd="med"/>
  <p:hf hdr="0" dt="0"/>
  <p:txStyles>
    <p:titleStyle>
      <a:lvl1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73"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48"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2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95"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3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8" marR="0" indent="-329188" algn="l" defTabSz="243843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76" marR="0" indent="-329188" algn="l" defTabSz="243843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64" marR="0" indent="-329188" algn="l" defTabSz="243843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14" marR="0" indent="-457206" algn="l" defTabSz="2438430" rtl="0" eaLnBrk="1" latinLnBrk="0" hangingPunct="1">
        <a:lnSpc>
          <a:spcPct val="110000"/>
        </a:lnSpc>
        <a:spcBef>
          <a:spcPts val="2901"/>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84"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60"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32"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805"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6"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90"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86"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82"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79"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75"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71"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65"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38885" y="12939015"/>
            <a:ext cx="273617"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576072" y="576072"/>
            <a:ext cx="22590125" cy="2651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Title Text</a:t>
            </a:r>
          </a:p>
        </p:txBody>
      </p:sp>
      <p:sp>
        <p:nvSpPr>
          <p:cNvPr id="49" name="Body Level One…"/>
          <p:cNvSpPr txBox="1">
            <a:spLocks noGrp="1"/>
          </p:cNvSpPr>
          <p:nvPr>
            <p:ph type="body" idx="1"/>
          </p:nvPr>
        </p:nvSpPr>
        <p:spPr>
          <a:xfrm>
            <a:off x="574675" y="3327400"/>
            <a:ext cx="22590125" cy="8669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5" y="12804236"/>
            <a:ext cx="7551548"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dirty="0"/>
              <a:t>IBM Software | © 2023 IBM Corporation | Confidential</a:t>
            </a:r>
          </a:p>
        </p:txBody>
      </p:sp>
    </p:spTree>
    <p:extLst>
      <p:ext uri="{BB962C8B-B14F-4D97-AF65-F5344CB8AC3E}">
        <p14:creationId xmlns:p14="http://schemas.microsoft.com/office/powerpoint/2010/main" val="3242547264"/>
      </p:ext>
    </p:extLst>
  </p:cSld>
  <p:clrMap bg1="dk1" tx1="lt1" bg2="dk2" tx2="lt2" accent1="accent1" accent2="accent2" accent3="accent3" accent4="accent4" accent5="accent5" accent6="accent6" hlink="hlink" folHlink="folHlink"/>
  <p:sldLayoutIdLst>
    <p:sldLayoutId id="2147484160" r:id="rId1"/>
    <p:sldLayoutId id="2147484161" r:id="rId2"/>
    <p:sldLayoutId id="2147484162" r:id="rId3"/>
    <p:sldLayoutId id="2147484163" r:id="rId4"/>
    <p:sldLayoutId id="2147484164" r:id="rId5"/>
    <p:sldLayoutId id="2147484165" r:id="rId6"/>
    <p:sldLayoutId id="2147484166" r:id="rId7"/>
    <p:sldLayoutId id="2147484167" r:id="rId8"/>
    <p:sldLayoutId id="2147484168" r:id="rId9"/>
    <p:sldLayoutId id="2147484169" r:id="rId10"/>
    <p:sldLayoutId id="2147484170" r:id="rId11"/>
    <p:sldLayoutId id="2147484171" r:id="rId12"/>
    <p:sldLayoutId id="2147484172" r:id="rId13"/>
    <p:sldLayoutId id="2147484173" r:id="rId14"/>
    <p:sldLayoutId id="2147484174" r:id="rId15"/>
    <p:sldLayoutId id="2147484175" r:id="rId16"/>
    <p:sldLayoutId id="2147484176" r:id="rId17"/>
    <p:sldLayoutId id="2147484177" r:id="rId18"/>
    <p:sldLayoutId id="2147484178" r:id="rId19"/>
    <p:sldLayoutId id="2147484179" r:id="rId20"/>
    <p:sldLayoutId id="2147484180" r:id="rId21"/>
    <p:sldLayoutId id="2147484181" r:id="rId22"/>
    <p:sldLayoutId id="2147484182" r:id="rId23"/>
    <p:sldLayoutId id="2147484183" r:id="rId24"/>
    <p:sldLayoutId id="2147484184" r:id="rId25"/>
    <p:sldLayoutId id="2147484185" r:id="rId26"/>
    <p:sldLayoutId id="2147484186" r:id="rId27"/>
    <p:sldLayoutId id="2147484187" r:id="rId28"/>
    <p:sldLayoutId id="2147484188" r:id="rId29"/>
    <p:sldLayoutId id="2147484190" r:id="rId30"/>
    <p:sldLayoutId id="2147484191" r:id="rId31"/>
    <p:sldLayoutId id="2147484192" r:id="rId32"/>
    <p:sldLayoutId id="2147484194" r:id="rId33"/>
    <p:sldLayoutId id="2147484195" r:id="rId34"/>
    <p:sldLayoutId id="2147484196" r:id="rId35"/>
    <p:sldLayoutId id="2147484197" r:id="rId36"/>
    <p:sldLayoutId id="2147484198" r:id="rId37"/>
    <p:sldLayoutId id="2147484199" r:id="rId38"/>
    <p:sldLayoutId id="2147484200" r:id="rId39"/>
    <p:sldLayoutId id="2147484201" r:id="rId40"/>
    <p:sldLayoutId id="2147484202" r:id="rId41"/>
    <p:sldLayoutId id="2147484203" r:id="rId42"/>
    <p:sldLayoutId id="2147484204" r:id="rId43"/>
    <p:sldLayoutId id="2147484205" r:id="rId44"/>
    <p:sldLayoutId id="2147484206" r:id="rId45"/>
    <p:sldLayoutId id="2147484207" r:id="rId46"/>
    <p:sldLayoutId id="2147484208" r:id="rId47"/>
    <p:sldLayoutId id="2147484209" r:id="rId48"/>
    <p:sldLayoutId id="2147484210" r:id="rId49"/>
    <p:sldLayoutId id="2147484211" r:id="rId50"/>
    <p:sldLayoutId id="2147484212" r:id="rId51"/>
    <p:sldLayoutId id="2147484213" r:id="rId52"/>
    <p:sldLayoutId id="2147484214" r:id="rId53"/>
    <p:sldLayoutId id="2147484215" r:id="rId54"/>
    <p:sldLayoutId id="2147484216" r:id="rId55"/>
    <p:sldLayoutId id="2147484217" r:id="rId56"/>
    <p:sldLayoutId id="2147484218" r:id="rId57"/>
    <p:sldLayoutId id="2147484219" r:id="rId58"/>
    <p:sldLayoutId id="2147484220" r:id="rId59"/>
    <p:sldLayoutId id="2147484221" r:id="rId60"/>
    <p:sldLayoutId id="2147484222" r:id="rId61"/>
    <p:sldLayoutId id="2147484223" r:id="rId62"/>
    <p:sldLayoutId id="2147484224" r:id="rId63"/>
    <p:sldLayoutId id="2147484225" r:id="rId64"/>
    <p:sldLayoutId id="2147484226" r:id="rId65"/>
    <p:sldLayoutId id="2147484227" r:id="rId66"/>
    <p:sldLayoutId id="2147484228" r:id="rId67"/>
    <p:sldLayoutId id="2147484229" r:id="rId68"/>
    <p:sldLayoutId id="2147484230" r:id="rId69"/>
    <p:sldLayoutId id="2147484231" r:id="rId70"/>
    <p:sldLayoutId id="2147484232" r:id="rId71"/>
    <p:sldLayoutId id="2147484233" r:id="rId72"/>
    <p:sldLayoutId id="2147484234" r:id="rId73"/>
    <p:sldLayoutId id="2147484235" r:id="rId74"/>
    <p:sldLayoutId id="2147484236" r:id="rId75"/>
    <p:sldLayoutId id="2147484237" r:id="rId76"/>
    <p:sldLayoutId id="2147484238" r:id="rId77"/>
    <p:sldLayoutId id="2147484239" r:id="rId78"/>
    <p:sldLayoutId id="2147484240" r:id="rId79"/>
    <p:sldLayoutId id="2147484241" r:id="rId80"/>
    <p:sldLayoutId id="2147484242" r:id="rId81"/>
    <p:sldLayoutId id="2147484243" r:id="rId82"/>
    <p:sldLayoutId id="2147484244" r:id="rId83"/>
    <p:sldLayoutId id="2147484245" r:id="rId84"/>
    <p:sldLayoutId id="2147484246" r:id="rId85"/>
    <p:sldLayoutId id="2147484247" r:id="rId86"/>
    <p:sldLayoutId id="2147484248" r:id="rId87"/>
    <p:sldLayoutId id="2147484249" r:id="rId88"/>
    <p:sldLayoutId id="2147484250" r:id="rId89"/>
  </p:sldLayoutIdLst>
  <p:transition spd="med"/>
  <p:hf hdr="0" dt="0"/>
  <p:txStyles>
    <p:titleStyle>
      <a:lvl1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73"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48"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2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95"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3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8" marR="0" indent="-329188" algn="l" defTabSz="243843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76" marR="0" indent="-329188" algn="l" defTabSz="243843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64" marR="0" indent="-329188" algn="l" defTabSz="243843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14" marR="0" indent="-457206" algn="l" defTabSz="2438430" rtl="0" eaLnBrk="1" latinLnBrk="0" hangingPunct="1">
        <a:lnSpc>
          <a:spcPct val="110000"/>
        </a:lnSpc>
        <a:spcBef>
          <a:spcPts val="2901"/>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84"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60"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32"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805" marR="0" indent="-389013" algn="l" defTabSz="2438430" rtl="0" eaLnBrk="1" latinLnBrk="0" hangingPunct="1">
        <a:lnSpc>
          <a:spcPct val="100000"/>
        </a:lnSpc>
        <a:spcBef>
          <a:spcPts val="2901"/>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6"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90"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86"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82"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79"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75"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71"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65" algn="r" defTabSz="1829311"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3" y="12939015"/>
            <a:ext cx="270907" cy="246222"/>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576073" y="576073"/>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574675" y="3327400"/>
            <a:ext cx="22590125" cy="8669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5" y="12804236"/>
            <a:ext cx="4956175"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Footer text (optional)</a:t>
            </a:r>
            <a:endParaRPr lang="en-US" dirty="0"/>
          </a:p>
        </p:txBody>
      </p:sp>
    </p:spTree>
    <p:extLst>
      <p:ext uri="{BB962C8B-B14F-4D97-AF65-F5344CB8AC3E}">
        <p14:creationId xmlns:p14="http://schemas.microsoft.com/office/powerpoint/2010/main" val="874702491"/>
      </p:ext>
    </p:extLst>
  </p:cSld>
  <p:clrMap bg1="dk1" tx1="lt1" bg2="dk2" tx2="lt2" accent1="accent1" accent2="accent2" accent3="accent3" accent4="accent4" accent5="accent5" accent6="accent6" hlink="hlink" folHlink="folHlink"/>
  <p:sldLayoutIdLst>
    <p:sldLayoutId id="2147484252" r:id="rId1"/>
    <p:sldLayoutId id="2147484253" r:id="rId2"/>
    <p:sldLayoutId id="2147484254" r:id="rId3"/>
    <p:sldLayoutId id="2147484255" r:id="rId4"/>
    <p:sldLayoutId id="2147484256" r:id="rId5"/>
    <p:sldLayoutId id="2147484257" r:id="rId6"/>
    <p:sldLayoutId id="2147484258" r:id="rId7"/>
    <p:sldLayoutId id="2147484259" r:id="rId8"/>
    <p:sldLayoutId id="2147484260" r:id="rId9"/>
    <p:sldLayoutId id="2147484261" r:id="rId10"/>
    <p:sldLayoutId id="2147484262" r:id="rId11"/>
    <p:sldLayoutId id="2147484263" r:id="rId12"/>
    <p:sldLayoutId id="2147484264" r:id="rId13"/>
    <p:sldLayoutId id="2147484265" r:id="rId14"/>
    <p:sldLayoutId id="2147484266" r:id="rId15"/>
    <p:sldLayoutId id="2147484267" r:id="rId16"/>
    <p:sldLayoutId id="2147484268" r:id="rId17"/>
    <p:sldLayoutId id="2147484269" r:id="rId18"/>
    <p:sldLayoutId id="2147484270" r:id="rId19"/>
    <p:sldLayoutId id="2147484271" r:id="rId20"/>
    <p:sldLayoutId id="2147484272" r:id="rId21"/>
    <p:sldLayoutId id="2147484273" r:id="rId22"/>
    <p:sldLayoutId id="2147484274" r:id="rId23"/>
    <p:sldLayoutId id="2147484275" r:id="rId24"/>
    <p:sldLayoutId id="2147484276" r:id="rId25"/>
    <p:sldLayoutId id="2147484277" r:id="rId26"/>
    <p:sldLayoutId id="2147484278" r:id="rId27"/>
    <p:sldLayoutId id="2147484279" r:id="rId28"/>
    <p:sldLayoutId id="2147484280" r:id="rId29"/>
    <p:sldLayoutId id="2147484281" r:id="rId30"/>
    <p:sldLayoutId id="2147484282" r:id="rId31"/>
    <p:sldLayoutId id="2147484283" r:id="rId32"/>
    <p:sldLayoutId id="2147484284" r:id="rId33"/>
    <p:sldLayoutId id="2147484285" r:id="rId34"/>
    <p:sldLayoutId id="2147484286" r:id="rId35"/>
    <p:sldLayoutId id="2147484287" r:id="rId36"/>
    <p:sldLayoutId id="2147484288" r:id="rId37"/>
    <p:sldLayoutId id="2147484289" r:id="rId38"/>
    <p:sldLayoutId id="2147484290" r:id="rId39"/>
    <p:sldLayoutId id="2147484291" r:id="rId40"/>
    <p:sldLayoutId id="2147484292" r:id="rId41"/>
    <p:sldLayoutId id="2147484293" r:id="rId42"/>
    <p:sldLayoutId id="2147484294" r:id="rId43"/>
    <p:sldLayoutId id="2147484295" r:id="rId44"/>
    <p:sldLayoutId id="2147484296" r:id="rId45"/>
    <p:sldLayoutId id="2147484297" r:id="rId46"/>
    <p:sldLayoutId id="2147484300" r:id="rId47"/>
    <p:sldLayoutId id="2147484301" r:id="rId48"/>
    <p:sldLayoutId id="2147484302" r:id="rId49"/>
  </p:sldLayoutIdLst>
  <p:transition spd="med"/>
  <p:hf hdr="0" dt="0"/>
  <p:txStyles>
    <p:titleStyle>
      <a:lvl1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chemeClr val="tx2"/>
          </a:solidFill>
          <a:uFillTx/>
          <a:latin typeface="+mj-lt"/>
          <a:ea typeface="+mj-ea"/>
          <a:cs typeface="+mj-cs"/>
          <a:sym typeface="IBM Plex Sans Light"/>
        </a:defRPr>
      </a:lvl1pPr>
      <a:lvl2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2pPr>
      <a:lvl3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3pPr>
      <a:lvl4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4pPr>
      <a:lvl5pPr marL="0" marR="0" indent="0"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5pPr>
      <a:lvl6pPr marL="0" marR="0" indent="36249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6pPr>
      <a:lvl7pPr marL="0" marR="0" indent="724994"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7pPr>
      <a:lvl8pPr marL="0" marR="0" indent="1087488"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8pPr>
      <a:lvl9pPr marL="0" marR="0" indent="1449986" algn="l" defTabSz="2437912" rtl="0" eaLnBrk="1" latinLnBrk="0" hangingPunct="1">
        <a:lnSpc>
          <a:spcPct val="90000"/>
        </a:lnSpc>
        <a:spcBef>
          <a:spcPts val="0"/>
        </a:spcBef>
        <a:spcAft>
          <a:spcPts val="0"/>
        </a:spcAft>
        <a:buClrTx/>
        <a:buSzTx/>
        <a:buFontTx/>
        <a:buNone/>
        <a:tabLst/>
        <a:defRPr sz="6398" b="0" i="0" u="none" strike="noStrike" cap="none" spc="0" baseline="0">
          <a:solidFill>
            <a:srgbClr val="000000"/>
          </a:solidFill>
          <a:uFillTx/>
          <a:latin typeface="+mj-lt"/>
          <a:ea typeface="+mj-ea"/>
          <a:cs typeface="+mj-cs"/>
          <a:sym typeface="IBM Plex Sans Light"/>
        </a:defRPr>
      </a:lvl9pPr>
    </p:titleStyle>
    <p:bodyStyle>
      <a:lvl1pPr marL="0" marR="0" indent="0" algn="l" defTabSz="2437912"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18"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236"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354" marR="0" indent="-329118" algn="l" defTabSz="2437912"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2772" marR="0" indent="-457108" algn="l" defTabSz="2437912"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269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190"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7686"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182" marR="0" indent="-388932" algn="l" defTabSz="2437912"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2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84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768"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69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614"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536"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460"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382" algn="r" defTabSz="1828922"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a:t>Footer text (optional)</a:t>
            </a:r>
            <a:endParaRPr lang="en-US" dirty="0"/>
          </a:p>
        </p:txBody>
      </p:sp>
    </p:spTree>
    <p:extLst>
      <p:ext uri="{BB962C8B-B14F-4D97-AF65-F5344CB8AC3E}">
        <p14:creationId xmlns:p14="http://schemas.microsoft.com/office/powerpoint/2010/main" val="680906312"/>
      </p:ext>
    </p:extLst>
  </p:cSld>
  <p:clrMap bg1="dk1" tx1="lt1" bg2="dk2" tx2="lt2" accent1="accent1" accent2="accent2" accent3="accent3" accent4="accent4" accent5="accent5" accent6="accent6" hlink="hlink" folHlink="folHlink"/>
  <p:sldLayoutIdLst>
    <p:sldLayoutId id="2147484304" r:id="rId1"/>
    <p:sldLayoutId id="2147484305" r:id="rId2"/>
    <p:sldLayoutId id="2147484306" r:id="rId3"/>
    <p:sldLayoutId id="2147484307" r:id="rId4"/>
    <p:sldLayoutId id="2147484308" r:id="rId5"/>
    <p:sldLayoutId id="2147484309" r:id="rId6"/>
    <p:sldLayoutId id="2147484310" r:id="rId7"/>
    <p:sldLayoutId id="2147484311" r:id="rId8"/>
    <p:sldLayoutId id="2147484312" r:id="rId9"/>
    <p:sldLayoutId id="2147484313" r:id="rId10"/>
    <p:sldLayoutId id="2147484314" r:id="rId11"/>
    <p:sldLayoutId id="2147484315" r:id="rId12"/>
    <p:sldLayoutId id="2147484316" r:id="rId13"/>
    <p:sldLayoutId id="2147484317" r:id="rId14"/>
    <p:sldLayoutId id="2147484318" r:id="rId15"/>
    <p:sldLayoutId id="2147484319" r:id="rId16"/>
    <p:sldLayoutId id="2147484320" r:id="rId17"/>
    <p:sldLayoutId id="2147484321" r:id="rId18"/>
    <p:sldLayoutId id="2147484322" r:id="rId19"/>
    <p:sldLayoutId id="2147484323" r:id="rId20"/>
    <p:sldLayoutId id="2147484324" r:id="rId21"/>
    <p:sldLayoutId id="2147484325" r:id="rId22"/>
    <p:sldLayoutId id="2147484326" r:id="rId23"/>
    <p:sldLayoutId id="2147484327" r:id="rId24"/>
    <p:sldLayoutId id="2147484328" r:id="rId25"/>
    <p:sldLayoutId id="2147484329" r:id="rId26"/>
    <p:sldLayoutId id="2147484330" r:id="rId27"/>
    <p:sldLayoutId id="2147484331" r:id="rId28"/>
    <p:sldLayoutId id="2147484332" r:id="rId29"/>
    <p:sldLayoutId id="2147484333" r:id="rId30"/>
    <p:sldLayoutId id="2147484334" r:id="rId31"/>
    <p:sldLayoutId id="2147484335" r:id="rId32"/>
    <p:sldLayoutId id="2147484336" r:id="rId33"/>
    <p:sldLayoutId id="2147484337" r:id="rId34"/>
    <p:sldLayoutId id="2147484338" r:id="rId35"/>
    <p:sldLayoutId id="2147484339" r:id="rId36"/>
    <p:sldLayoutId id="2147484340" r:id="rId37"/>
    <p:sldLayoutId id="2147484341" r:id="rId38"/>
    <p:sldLayoutId id="2147484342" r:id="rId39"/>
    <p:sldLayoutId id="2147484343" r:id="rId40"/>
    <p:sldLayoutId id="2147484344" r:id="rId41"/>
    <p:sldLayoutId id="2147484345" r:id="rId42"/>
    <p:sldLayoutId id="2147484346" r:id="rId43"/>
    <p:sldLayoutId id="2147484347" r:id="rId44"/>
    <p:sldLayoutId id="2147484348" r:id="rId45"/>
    <p:sldLayoutId id="2147484349" r:id="rId46"/>
    <p:sldLayoutId id="2147484355" r:id="rId47"/>
    <p:sldLayoutId id="2147484641" r:id="rId48"/>
  </p:sldLayoutIdLst>
  <p:transition spd="med"/>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panose="020B0503050203000203" pitchFamily="34" charset="0"/>
              </a:defRPr>
            </a:lvl1pPr>
          </a:lstStyle>
          <a:p>
            <a:r>
              <a:rPr lang="en-US" dirty="0"/>
              <a:t>IBM Data and AI / © 2023 IBM Corporation</a:t>
            </a:r>
          </a:p>
        </p:txBody>
      </p:sp>
    </p:spTree>
    <p:extLst>
      <p:ext uri="{BB962C8B-B14F-4D97-AF65-F5344CB8AC3E}">
        <p14:creationId xmlns:p14="http://schemas.microsoft.com/office/powerpoint/2010/main" val="1885900377"/>
      </p:ext>
    </p:extLst>
  </p:cSld>
  <p:clrMap bg1="dk1" tx1="lt1" bg2="dk2" tx2="lt2" accent1="accent1" accent2="accent2" accent3="accent3" accent4="accent4" accent5="accent5" accent6="accent6" hlink="hlink" folHlink="folHlink"/>
  <p:sldLayoutIdLst>
    <p:sldLayoutId id="2147484360" r:id="rId1"/>
    <p:sldLayoutId id="2147484361" r:id="rId2"/>
    <p:sldLayoutId id="2147484362" r:id="rId3"/>
    <p:sldLayoutId id="2147484363" r:id="rId4"/>
    <p:sldLayoutId id="2147484364" r:id="rId5"/>
    <p:sldLayoutId id="2147484365" r:id="rId6"/>
    <p:sldLayoutId id="2147484366" r:id="rId7"/>
    <p:sldLayoutId id="2147484367" r:id="rId8"/>
    <p:sldLayoutId id="2147484368" r:id="rId9"/>
    <p:sldLayoutId id="2147484369" r:id="rId10"/>
    <p:sldLayoutId id="2147484370" r:id="rId11"/>
    <p:sldLayoutId id="2147484371" r:id="rId12"/>
    <p:sldLayoutId id="2147484372" r:id="rId13"/>
    <p:sldLayoutId id="2147484373" r:id="rId14"/>
    <p:sldLayoutId id="2147484374" r:id="rId15"/>
    <p:sldLayoutId id="2147484375" r:id="rId16"/>
    <p:sldLayoutId id="2147484376" r:id="rId17"/>
    <p:sldLayoutId id="2147484377" r:id="rId18"/>
    <p:sldLayoutId id="2147484378" r:id="rId19"/>
    <p:sldLayoutId id="2147484379" r:id="rId20"/>
    <p:sldLayoutId id="2147484380" r:id="rId21"/>
    <p:sldLayoutId id="2147484381" r:id="rId22"/>
    <p:sldLayoutId id="2147484382" r:id="rId23"/>
    <p:sldLayoutId id="2147484383" r:id="rId24"/>
    <p:sldLayoutId id="2147484384" r:id="rId25"/>
    <p:sldLayoutId id="2147484385" r:id="rId26"/>
    <p:sldLayoutId id="2147484386" r:id="rId27"/>
    <p:sldLayoutId id="2147484387" r:id="rId28"/>
    <p:sldLayoutId id="2147484388" r:id="rId29"/>
    <p:sldLayoutId id="2147484389" r:id="rId30"/>
    <p:sldLayoutId id="2147484390" r:id="rId31"/>
    <p:sldLayoutId id="2147484391" r:id="rId32"/>
    <p:sldLayoutId id="2147484392" r:id="rId33"/>
    <p:sldLayoutId id="2147484393" r:id="rId34"/>
    <p:sldLayoutId id="2147484394" r:id="rId35"/>
    <p:sldLayoutId id="2147484395" r:id="rId36"/>
    <p:sldLayoutId id="2147484396" r:id="rId37"/>
    <p:sldLayoutId id="2147484397" r:id="rId38"/>
    <p:sldLayoutId id="2147484398" r:id="rId39"/>
    <p:sldLayoutId id="2147484399" r:id="rId40"/>
    <p:sldLayoutId id="2147484400" r:id="rId41"/>
    <p:sldLayoutId id="2147484401" r:id="rId42"/>
    <p:sldLayoutId id="2147484402" r:id="rId43"/>
    <p:sldLayoutId id="2147484403" r:id="rId44"/>
    <p:sldLayoutId id="2147484404" r:id="rId45"/>
    <p:sldLayoutId id="2147484405" r:id="rId46"/>
  </p:sldLayoutIdLst>
  <p:transition spd="med"/>
  <p:hf hdr="0" dt="0"/>
  <p:txStyles>
    <p:titleStyle>
      <a:lvl1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82.xml"/><Relationship Id="rId4" Type="http://schemas.openxmlformats.org/officeDocument/2006/relationships/image" Target="../media/image1.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8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8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mollusk, appliance, dryer&#10;&#10;Description automatically generated">
            <a:extLst>
              <a:ext uri="{FF2B5EF4-FFF2-40B4-BE49-F238E27FC236}">
                <a16:creationId xmlns:a16="http://schemas.microsoft.com/office/drawing/2014/main" id="{F6304EAE-A2FD-9E2C-40D2-AF9FDB787E74}"/>
              </a:ext>
            </a:extLst>
          </p:cNvPr>
          <p:cNvPicPr>
            <a:picLocks noChangeAspect="1"/>
          </p:cNvPicPr>
          <p:nvPr/>
        </p:nvPicPr>
        <p:blipFill rotWithShape="1">
          <a:blip r:embed="rId3"/>
          <a:srcRect l="4926" t="16598" r="28271" b="16598"/>
          <a:stretch/>
        </p:blipFill>
        <p:spPr>
          <a:xfrm>
            <a:off x="3174" y="894"/>
            <a:ext cx="24380827" cy="13714213"/>
          </a:xfrm>
          <a:prstGeom prst="rect">
            <a:avLst/>
          </a:prstGeom>
        </p:spPr>
      </p:pic>
      <p:pic>
        <p:nvPicPr>
          <p:cNvPr id="16" name="Picture 15" descr="IBM 8-bar logo in black">
            <a:extLst>
              <a:ext uri="{FF2B5EF4-FFF2-40B4-BE49-F238E27FC236}">
                <a16:creationId xmlns:a16="http://schemas.microsoft.com/office/drawing/2014/main" id="{C9BCC096-3FD3-B639-674B-8CFFC9BA4D6E}"/>
              </a:ext>
            </a:extLst>
          </p:cNvPr>
          <p:cNvPicPr>
            <a:picLocks noChangeAspect="1"/>
          </p:cNvPicPr>
          <p:nvPr/>
        </p:nvPicPr>
        <p:blipFill>
          <a:blip r:embed="rId4"/>
          <a:stretch>
            <a:fillRect/>
          </a:stretch>
        </p:blipFill>
        <p:spPr>
          <a:xfrm>
            <a:off x="22278639" y="12526224"/>
            <a:ext cx="1638088" cy="609520"/>
          </a:xfrm>
          <a:prstGeom prst="rect">
            <a:avLst/>
          </a:prstGeom>
        </p:spPr>
      </p:pic>
      <p:sp>
        <p:nvSpPr>
          <p:cNvPr id="6" name="Title 2">
            <a:extLst>
              <a:ext uri="{FF2B5EF4-FFF2-40B4-BE49-F238E27FC236}">
                <a16:creationId xmlns:a16="http://schemas.microsoft.com/office/drawing/2014/main" id="{F2556500-9C9B-9362-DDC6-E05C97A20A00}"/>
              </a:ext>
            </a:extLst>
          </p:cNvPr>
          <p:cNvSpPr>
            <a:spLocks noGrp="1"/>
          </p:cNvSpPr>
          <p:nvPr>
            <p:ph type="title"/>
          </p:nvPr>
        </p:nvSpPr>
        <p:spPr>
          <a:xfrm>
            <a:off x="345753" y="270824"/>
            <a:ext cx="10866704" cy="4401422"/>
          </a:xfrm>
        </p:spPr>
        <p:txBody>
          <a:bodyPr lIns="0" tIns="0" rIns="0" bIns="0" anchor="t"/>
          <a:lstStyle/>
          <a:p>
            <a:r>
              <a:rPr lang="en-US" sz="7200" b="1" dirty="0">
                <a:latin typeface="IBM Plex Sans Light" panose="020B0403050203000203" pitchFamily="34" charset="0"/>
              </a:rPr>
              <a:t>Technical workshop</a:t>
            </a:r>
            <a:br>
              <a:rPr lang="en-US" sz="7200" b="1" dirty="0">
                <a:latin typeface="IBM Plex Sans Light" panose="020B0403050203000203" pitchFamily="34" charset="0"/>
              </a:rPr>
            </a:br>
            <a:br>
              <a:rPr lang="en-US" sz="7200" b="1" dirty="0">
                <a:latin typeface="IBM Plex Sans Light" panose="020B0403050203000203" pitchFamily="34" charset="0"/>
              </a:rPr>
            </a:br>
            <a:br>
              <a:rPr lang="en-US" sz="7200" b="1" dirty="0">
                <a:latin typeface="IBM Plex Sans Light" panose="020B0403050203000203" pitchFamily="34" charset="0"/>
              </a:rPr>
            </a:br>
            <a:br>
              <a:rPr lang="en-US" sz="7200" b="1" dirty="0">
                <a:latin typeface="IBM Plex Sans Light" panose="020B0403050203000203" pitchFamily="34" charset="0"/>
              </a:rPr>
            </a:br>
            <a:br>
              <a:rPr lang="en-US" sz="7200" b="1" dirty="0">
                <a:latin typeface="IBM Plex Sans Light" panose="020B0403050203000203" pitchFamily="34" charset="0"/>
              </a:rPr>
            </a:br>
            <a:br>
              <a:rPr lang="en-US" sz="7200" b="1" dirty="0">
                <a:latin typeface="IBM Plex Sans Light" panose="020B0403050203000203" pitchFamily="34" charset="0"/>
              </a:rPr>
            </a:br>
            <a:br>
              <a:rPr lang="en-US" sz="7200" b="1" dirty="0">
                <a:latin typeface="IBM Plex Sans Light" panose="020B0403050203000203" pitchFamily="34" charset="0"/>
              </a:rPr>
            </a:br>
            <a:r>
              <a:rPr lang="en-US" sz="8000" b="1" dirty="0">
                <a:latin typeface="IBM Plex Sans Light" panose="020B0403050203000203" pitchFamily="34" charset="0"/>
              </a:rPr>
              <a:t> </a:t>
            </a:r>
            <a:br>
              <a:rPr lang="en-US" sz="8000" b="1" dirty="0">
                <a:latin typeface="IBM Plex Sans Light" panose="020B0403050203000203" pitchFamily="34" charset="0"/>
              </a:rPr>
            </a:br>
            <a:r>
              <a:rPr lang="en-US" sz="2400" b="1" dirty="0">
                <a:latin typeface="IBM Plex Sans Light" panose="020B0403050203000203" pitchFamily="34" charset="0"/>
              </a:rPr>
              <a:t>Joanna Frankiewicz</a:t>
            </a:r>
            <a:br>
              <a:rPr lang="en-US" sz="2400" dirty="0">
                <a:latin typeface="IBM Plex Sans Light" panose="020B0403050203000203" pitchFamily="34" charset="0"/>
              </a:rPr>
            </a:br>
            <a:r>
              <a:rPr lang="en-US" sz="2400" dirty="0">
                <a:latin typeface="IBM Plex Sans Light" panose="020B0403050203000203" pitchFamily="34" charset="0"/>
              </a:rPr>
              <a:t>Partner Technical Specialist</a:t>
            </a:r>
            <a:br>
              <a:rPr lang="en-US" sz="2400" dirty="0">
                <a:latin typeface="IBM Plex Sans Light" panose="020B0403050203000203" pitchFamily="34" charset="0"/>
              </a:rPr>
            </a:br>
            <a:br>
              <a:rPr lang="en-US" sz="2400" dirty="0">
                <a:latin typeface="IBM Plex Sans Light" panose="020B0403050203000203" pitchFamily="34" charset="0"/>
              </a:rPr>
            </a:br>
            <a:r>
              <a:rPr lang="en-US" sz="2400" b="1" dirty="0">
                <a:latin typeface="IBM Plex Sans Light" panose="020B0403050203000203" pitchFamily="34" charset="0"/>
              </a:rPr>
              <a:t>Robert </a:t>
            </a:r>
            <a:r>
              <a:rPr lang="en-US" sz="2400" b="1" dirty="0" err="1">
                <a:latin typeface="IBM Plex Sans Light" panose="020B0403050203000203" pitchFamily="34" charset="0"/>
              </a:rPr>
              <a:t>Kleniewski</a:t>
            </a:r>
            <a:br>
              <a:rPr lang="en-US" sz="2400" dirty="0">
                <a:latin typeface="IBM Plex Sans Light" panose="020B0403050203000203" pitchFamily="34" charset="0"/>
              </a:rPr>
            </a:br>
            <a:r>
              <a:rPr lang="en-US" sz="2400" dirty="0">
                <a:latin typeface="IBM Plex Sans Light" panose="020B0403050203000203" pitchFamily="34" charset="0"/>
              </a:rPr>
              <a:t>IT Architect</a:t>
            </a:r>
            <a:br>
              <a:rPr lang="en-US" sz="2400" dirty="0">
                <a:latin typeface="IBM Plex Sans Light" panose="020B0403050203000203" pitchFamily="34" charset="0"/>
              </a:rPr>
            </a:br>
            <a:br>
              <a:rPr lang="en-US" sz="2400" dirty="0">
                <a:latin typeface="IBM Plex Sans Light" panose="020B0403050203000203" pitchFamily="34" charset="0"/>
              </a:rPr>
            </a:br>
            <a:r>
              <a:rPr lang="en-US" sz="2400" b="1" dirty="0">
                <a:latin typeface="IBM Plex Sans Light" panose="020B0403050203000203" pitchFamily="34" charset="0"/>
              </a:rPr>
              <a:t>Daniel </a:t>
            </a:r>
            <a:r>
              <a:rPr lang="en-US" sz="2400" b="1" dirty="0" err="1">
                <a:latin typeface="IBM Plex Sans Light" panose="020B0403050203000203" pitchFamily="34" charset="0"/>
              </a:rPr>
              <a:t>Hutyra</a:t>
            </a:r>
            <a:br>
              <a:rPr lang="en-US" sz="2400" dirty="0">
                <a:latin typeface="IBM Plex Sans Light" panose="020B0403050203000203" pitchFamily="34" charset="0"/>
              </a:rPr>
            </a:br>
            <a:r>
              <a:rPr lang="en-US" sz="2400" dirty="0">
                <a:latin typeface="IBM Plex Sans Light" panose="020B0403050203000203" pitchFamily="34" charset="0"/>
              </a:rPr>
              <a:t>Data &amp; AI Partner Technical Specialist</a:t>
            </a:r>
            <a:endParaRPr lang="en-US" sz="1800" dirty="0">
              <a:solidFill>
                <a:schemeClr val="accent1"/>
              </a:solidFill>
              <a:latin typeface="IBM Plex Sans Medm" panose="020B0503050203000203" pitchFamily="34" charset="0"/>
            </a:endParaRPr>
          </a:p>
        </p:txBody>
      </p:sp>
    </p:spTree>
    <p:extLst>
      <p:ext uri="{BB962C8B-B14F-4D97-AF65-F5344CB8AC3E}">
        <p14:creationId xmlns:p14="http://schemas.microsoft.com/office/powerpoint/2010/main" val="13111785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Group 56">
            <a:extLst>
              <a:ext uri="{FF2B5EF4-FFF2-40B4-BE49-F238E27FC236}">
                <a16:creationId xmlns:a16="http://schemas.microsoft.com/office/drawing/2014/main" id="{C7A03DF5-3EDD-7CD6-AED2-5559EE3E6B59}"/>
              </a:ext>
            </a:extLst>
          </p:cNvPr>
          <p:cNvGrpSpPr/>
          <p:nvPr/>
        </p:nvGrpSpPr>
        <p:grpSpPr>
          <a:xfrm>
            <a:off x="8955024" y="1361275"/>
            <a:ext cx="6814971" cy="9235121"/>
            <a:chOff x="8955024" y="912316"/>
            <a:chExt cx="6814971" cy="9235121"/>
          </a:xfrm>
        </p:grpSpPr>
        <p:sp>
          <p:nvSpPr>
            <p:cNvPr id="34" name="Title 1">
              <a:extLst>
                <a:ext uri="{FF2B5EF4-FFF2-40B4-BE49-F238E27FC236}">
                  <a16:creationId xmlns:a16="http://schemas.microsoft.com/office/drawing/2014/main" id="{F1EEE8B0-4052-4E08-517B-78CA9EADDA2A}"/>
                </a:ext>
              </a:extLst>
            </p:cNvPr>
            <p:cNvSpPr txBox="1">
              <a:spLocks/>
            </p:cNvSpPr>
            <p:nvPr/>
          </p:nvSpPr>
          <p:spPr>
            <a:xfrm>
              <a:off x="8994057" y="912316"/>
              <a:ext cx="6775938" cy="11680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algn="ctr"/>
              <a:r>
                <a:rPr lang="en-US" sz="5400" kern="0" dirty="0"/>
                <a:t>Traditional AI Models</a:t>
              </a:r>
            </a:p>
          </p:txBody>
        </p:sp>
        <p:grpSp>
          <p:nvGrpSpPr>
            <p:cNvPr id="56" name="Group 55">
              <a:extLst>
                <a:ext uri="{FF2B5EF4-FFF2-40B4-BE49-F238E27FC236}">
                  <a16:creationId xmlns:a16="http://schemas.microsoft.com/office/drawing/2014/main" id="{796C5F13-8A13-C9BB-E84B-00EE3BE1C135}"/>
                </a:ext>
              </a:extLst>
            </p:cNvPr>
            <p:cNvGrpSpPr/>
            <p:nvPr/>
          </p:nvGrpSpPr>
          <p:grpSpPr>
            <a:xfrm>
              <a:off x="8955024" y="4347068"/>
              <a:ext cx="6477126" cy="5800369"/>
              <a:chOff x="2184620" y="4347068"/>
              <a:chExt cx="6477126" cy="5800369"/>
            </a:xfrm>
          </p:grpSpPr>
          <p:sp>
            <p:nvSpPr>
              <p:cNvPr id="33" name="Parallelogram 32">
                <a:extLst>
                  <a:ext uri="{FF2B5EF4-FFF2-40B4-BE49-F238E27FC236}">
                    <a16:creationId xmlns:a16="http://schemas.microsoft.com/office/drawing/2014/main" id="{803132B8-C941-E52F-D648-90BEBC72DB8A}"/>
                  </a:ext>
                </a:extLst>
              </p:cNvPr>
              <p:cNvSpPr/>
              <p:nvPr/>
            </p:nvSpPr>
            <p:spPr bwMode="auto">
              <a:xfrm rot="10800000" flipV="1">
                <a:off x="2220140" y="4347068"/>
                <a:ext cx="1892807" cy="1888785"/>
              </a:xfrm>
              <a:prstGeom prst="parallelogram">
                <a:avLst>
                  <a:gd name="adj" fmla="val 0"/>
                </a:avLst>
              </a:prstGeom>
              <a:solidFill>
                <a:srgbClr val="ECF6FE"/>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solidFill>
                      <a:schemeClr val="accent1"/>
                    </a:solidFill>
                  </a:ln>
                  <a:solidFill>
                    <a:schemeClr val="bg1"/>
                  </a:solidFill>
                  <a:effectLst/>
                  <a:latin typeface="+mn-lt"/>
                </a:endParaRPr>
              </a:p>
            </p:txBody>
          </p:sp>
          <p:sp>
            <p:nvSpPr>
              <p:cNvPr id="35" name="Parallelogram 34">
                <a:extLst>
                  <a:ext uri="{FF2B5EF4-FFF2-40B4-BE49-F238E27FC236}">
                    <a16:creationId xmlns:a16="http://schemas.microsoft.com/office/drawing/2014/main" id="{5C1F759E-A2CE-6742-7963-A2D5C9A8142B}"/>
                  </a:ext>
                </a:extLst>
              </p:cNvPr>
              <p:cNvSpPr/>
              <p:nvPr/>
            </p:nvSpPr>
            <p:spPr bwMode="auto">
              <a:xfrm rot="10800000" flipV="1">
                <a:off x="4531938" y="4347068"/>
                <a:ext cx="1892807" cy="1888785"/>
              </a:xfrm>
              <a:prstGeom prst="parallelogram">
                <a:avLst>
                  <a:gd name="adj" fmla="val 0"/>
                </a:avLst>
              </a:prstGeom>
              <a:solidFill>
                <a:schemeClr val="accent1">
                  <a:lumMod val="40000"/>
                  <a:lumOff val="6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solidFill>
                      <a:schemeClr val="accent1"/>
                    </a:solidFill>
                  </a:ln>
                  <a:solidFill>
                    <a:schemeClr val="bg1"/>
                  </a:solidFill>
                  <a:effectLst/>
                  <a:latin typeface="+mn-lt"/>
                </a:endParaRPr>
              </a:p>
            </p:txBody>
          </p:sp>
          <p:sp>
            <p:nvSpPr>
              <p:cNvPr id="36" name="Parallelogram 35">
                <a:extLst>
                  <a:ext uri="{FF2B5EF4-FFF2-40B4-BE49-F238E27FC236}">
                    <a16:creationId xmlns:a16="http://schemas.microsoft.com/office/drawing/2014/main" id="{65824004-79CB-0246-BB05-42E1FB5E2BC1}"/>
                  </a:ext>
                </a:extLst>
              </p:cNvPr>
              <p:cNvSpPr/>
              <p:nvPr/>
            </p:nvSpPr>
            <p:spPr bwMode="auto">
              <a:xfrm rot="10800000" flipV="1">
                <a:off x="6768938" y="4347068"/>
                <a:ext cx="1892807" cy="1888785"/>
              </a:xfrm>
              <a:prstGeom prst="parallelogram">
                <a:avLst>
                  <a:gd name="adj" fmla="val 0"/>
                </a:avLst>
              </a:prstGeom>
              <a:solidFill>
                <a:schemeClr val="accent1">
                  <a:lumMod val="60000"/>
                  <a:lumOff val="4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solidFill>
                      <a:schemeClr val="accent1"/>
                    </a:solidFill>
                  </a:ln>
                  <a:solidFill>
                    <a:schemeClr val="bg1"/>
                  </a:solidFill>
                  <a:effectLst/>
                  <a:latin typeface="+mn-lt"/>
                </a:endParaRPr>
              </a:p>
            </p:txBody>
          </p:sp>
          <p:cxnSp>
            <p:nvCxnSpPr>
              <p:cNvPr id="37" name="Straight Connector 36">
                <a:extLst>
                  <a:ext uri="{FF2B5EF4-FFF2-40B4-BE49-F238E27FC236}">
                    <a16:creationId xmlns:a16="http://schemas.microsoft.com/office/drawing/2014/main" id="{37569A67-A15B-51A7-F8EA-BB1F858F69CD}"/>
                  </a:ext>
                </a:extLst>
              </p:cNvPr>
              <p:cNvCxnSpPr>
                <a:cxnSpLocks/>
              </p:cNvCxnSpPr>
              <p:nvPr/>
            </p:nvCxnSpPr>
            <p:spPr bwMode="auto">
              <a:xfrm>
                <a:off x="3149484" y="6235853"/>
                <a:ext cx="0" cy="1792008"/>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57F16A03-7BDC-AD1E-F40E-E70FA9421A76}"/>
                  </a:ext>
                </a:extLst>
              </p:cNvPr>
              <p:cNvCxnSpPr>
                <a:cxnSpLocks/>
              </p:cNvCxnSpPr>
              <p:nvPr/>
            </p:nvCxnSpPr>
            <p:spPr bwMode="auto">
              <a:xfrm>
                <a:off x="5478341" y="6235853"/>
                <a:ext cx="0" cy="1792008"/>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F164EB57-D84C-734E-3813-DB7C5A618347}"/>
                  </a:ext>
                </a:extLst>
              </p:cNvPr>
              <p:cNvCxnSpPr>
                <a:cxnSpLocks/>
              </p:cNvCxnSpPr>
              <p:nvPr/>
            </p:nvCxnSpPr>
            <p:spPr bwMode="auto">
              <a:xfrm>
                <a:off x="7695559" y="6275248"/>
                <a:ext cx="0" cy="1792008"/>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41" name="TextBox 40">
                <a:extLst>
                  <a:ext uri="{FF2B5EF4-FFF2-40B4-BE49-F238E27FC236}">
                    <a16:creationId xmlns:a16="http://schemas.microsoft.com/office/drawing/2014/main" id="{3D4FE16A-AB49-AFE2-7568-658F05B51B27}"/>
                  </a:ext>
                </a:extLst>
              </p:cNvPr>
              <p:cNvSpPr txBox="1"/>
              <p:nvPr/>
            </p:nvSpPr>
            <p:spPr>
              <a:xfrm>
                <a:off x="2451486" y="5112021"/>
                <a:ext cx="1430113" cy="3588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Model 1</a:t>
                </a:r>
              </a:p>
            </p:txBody>
          </p:sp>
          <p:sp>
            <p:nvSpPr>
              <p:cNvPr id="42" name="TextBox 41">
                <a:extLst>
                  <a:ext uri="{FF2B5EF4-FFF2-40B4-BE49-F238E27FC236}">
                    <a16:creationId xmlns:a16="http://schemas.microsoft.com/office/drawing/2014/main" id="{BE51DF81-E9DF-5D0C-B60B-6DF1FBC560B2}"/>
                  </a:ext>
                </a:extLst>
              </p:cNvPr>
              <p:cNvSpPr txBox="1"/>
              <p:nvPr/>
            </p:nvSpPr>
            <p:spPr>
              <a:xfrm>
                <a:off x="4763284" y="5112020"/>
                <a:ext cx="1430113" cy="3588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Model 2</a:t>
                </a:r>
              </a:p>
            </p:txBody>
          </p:sp>
          <p:sp>
            <p:nvSpPr>
              <p:cNvPr id="43" name="TextBox 42">
                <a:extLst>
                  <a:ext uri="{FF2B5EF4-FFF2-40B4-BE49-F238E27FC236}">
                    <a16:creationId xmlns:a16="http://schemas.microsoft.com/office/drawing/2014/main" id="{CD97DB66-738B-7A17-F47B-BEC47E7F8152}"/>
                  </a:ext>
                </a:extLst>
              </p:cNvPr>
              <p:cNvSpPr txBox="1"/>
              <p:nvPr/>
            </p:nvSpPr>
            <p:spPr>
              <a:xfrm>
                <a:off x="7000284" y="5112020"/>
                <a:ext cx="1430113" cy="3588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Model 3</a:t>
                </a:r>
              </a:p>
            </p:txBody>
          </p:sp>
          <p:sp>
            <p:nvSpPr>
              <p:cNvPr id="44" name="Oval 43">
                <a:extLst>
                  <a:ext uri="{FF2B5EF4-FFF2-40B4-BE49-F238E27FC236}">
                    <a16:creationId xmlns:a16="http://schemas.microsoft.com/office/drawing/2014/main" id="{9F53EF04-1B68-CFA0-6997-C26A9C6570E0}"/>
                  </a:ext>
                </a:extLst>
              </p:cNvPr>
              <p:cNvSpPr/>
              <p:nvPr/>
            </p:nvSpPr>
            <p:spPr bwMode="auto">
              <a:xfrm>
                <a:off x="2184620" y="8254629"/>
                <a:ext cx="1892808" cy="1892808"/>
              </a:xfrm>
              <a:prstGeom prst="ellipse">
                <a:avLst/>
              </a:prstGeom>
              <a:solidFill>
                <a:srgbClr val="E5F6FF"/>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45" name="Oval 44">
                <a:extLst>
                  <a:ext uri="{FF2B5EF4-FFF2-40B4-BE49-F238E27FC236}">
                    <a16:creationId xmlns:a16="http://schemas.microsoft.com/office/drawing/2014/main" id="{B968CDED-83EC-99A7-67A9-1D9DADFCD71F}"/>
                  </a:ext>
                </a:extLst>
              </p:cNvPr>
              <p:cNvSpPr/>
              <p:nvPr/>
            </p:nvSpPr>
            <p:spPr bwMode="auto">
              <a:xfrm>
                <a:off x="6768938" y="8253047"/>
                <a:ext cx="1892808" cy="1892808"/>
              </a:xfrm>
              <a:prstGeom prst="ellipse">
                <a:avLst/>
              </a:prstGeom>
              <a:solidFill>
                <a:schemeClr val="accent1">
                  <a:lumMod val="60000"/>
                  <a:lumOff val="4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46" name="Oval 45">
                <a:extLst>
                  <a:ext uri="{FF2B5EF4-FFF2-40B4-BE49-F238E27FC236}">
                    <a16:creationId xmlns:a16="http://schemas.microsoft.com/office/drawing/2014/main" id="{C6722ACD-CCD6-6C9C-24EF-766E9F954E15}"/>
                  </a:ext>
                </a:extLst>
              </p:cNvPr>
              <p:cNvSpPr/>
              <p:nvPr/>
            </p:nvSpPr>
            <p:spPr bwMode="auto">
              <a:xfrm>
                <a:off x="4530053" y="8254629"/>
                <a:ext cx="1892808" cy="1892808"/>
              </a:xfrm>
              <a:prstGeom prst="ellipse">
                <a:avLst/>
              </a:prstGeom>
              <a:solidFill>
                <a:schemeClr val="accent1">
                  <a:lumMod val="40000"/>
                  <a:lumOff val="6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47" name="TextBox 46">
                <a:extLst>
                  <a:ext uri="{FF2B5EF4-FFF2-40B4-BE49-F238E27FC236}">
                    <a16:creationId xmlns:a16="http://schemas.microsoft.com/office/drawing/2014/main" id="{49B65A32-D08B-1C8D-760C-2009C697FBA4}"/>
                  </a:ext>
                </a:extLst>
              </p:cNvPr>
              <p:cNvSpPr txBox="1"/>
              <p:nvPr/>
            </p:nvSpPr>
            <p:spPr>
              <a:xfrm>
                <a:off x="2415967" y="9039727"/>
                <a:ext cx="1430113" cy="3588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Task 1</a:t>
                </a:r>
              </a:p>
            </p:txBody>
          </p:sp>
          <p:sp>
            <p:nvSpPr>
              <p:cNvPr id="48" name="TextBox 47">
                <a:extLst>
                  <a:ext uri="{FF2B5EF4-FFF2-40B4-BE49-F238E27FC236}">
                    <a16:creationId xmlns:a16="http://schemas.microsoft.com/office/drawing/2014/main" id="{1BAE3BE0-E68E-1A0A-D402-BE2FCE765200}"/>
                  </a:ext>
                </a:extLst>
              </p:cNvPr>
              <p:cNvSpPr txBox="1"/>
              <p:nvPr/>
            </p:nvSpPr>
            <p:spPr>
              <a:xfrm>
                <a:off x="4763284" y="9043865"/>
                <a:ext cx="1430113" cy="3588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Task 2</a:t>
                </a:r>
              </a:p>
            </p:txBody>
          </p:sp>
          <p:sp>
            <p:nvSpPr>
              <p:cNvPr id="49" name="TextBox 48">
                <a:extLst>
                  <a:ext uri="{FF2B5EF4-FFF2-40B4-BE49-F238E27FC236}">
                    <a16:creationId xmlns:a16="http://schemas.microsoft.com/office/drawing/2014/main" id="{5686BAC7-A651-88A1-1EC6-1890C0DB2D73}"/>
                  </a:ext>
                </a:extLst>
              </p:cNvPr>
              <p:cNvSpPr txBox="1"/>
              <p:nvPr/>
            </p:nvSpPr>
            <p:spPr>
              <a:xfrm>
                <a:off x="7000284" y="9039726"/>
                <a:ext cx="1430113" cy="3588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Task 3</a:t>
                </a:r>
              </a:p>
            </p:txBody>
          </p:sp>
        </p:grpSp>
        <p:sp>
          <p:nvSpPr>
            <p:cNvPr id="50" name="Title 1">
              <a:extLst>
                <a:ext uri="{FF2B5EF4-FFF2-40B4-BE49-F238E27FC236}">
                  <a16:creationId xmlns:a16="http://schemas.microsoft.com/office/drawing/2014/main" id="{88BD697F-F4FE-FB29-14D1-FB421366EA03}"/>
                </a:ext>
              </a:extLst>
            </p:cNvPr>
            <p:cNvSpPr txBox="1">
              <a:spLocks/>
            </p:cNvSpPr>
            <p:nvPr/>
          </p:nvSpPr>
          <p:spPr>
            <a:xfrm>
              <a:off x="8994057" y="2327768"/>
              <a:ext cx="6399060" cy="11680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algn="ctr"/>
              <a:r>
                <a:rPr lang="en-US" sz="3600" kern="0" dirty="0">
                  <a:solidFill>
                    <a:schemeClr val="accent1">
                      <a:lumMod val="75000"/>
                    </a:schemeClr>
                  </a:solidFill>
                </a:rPr>
                <a:t>Each model is trained for a specific task</a:t>
              </a:r>
            </a:p>
          </p:txBody>
        </p:sp>
      </p:grpSp>
      <p:sp>
        <p:nvSpPr>
          <p:cNvPr id="55" name="TextBox 54">
            <a:extLst>
              <a:ext uri="{FF2B5EF4-FFF2-40B4-BE49-F238E27FC236}">
                <a16:creationId xmlns:a16="http://schemas.microsoft.com/office/drawing/2014/main" id="{34B24241-575D-19D3-ABB9-6F768DD984B0}"/>
              </a:ext>
            </a:extLst>
          </p:cNvPr>
          <p:cNvSpPr txBox="1"/>
          <p:nvPr/>
        </p:nvSpPr>
        <p:spPr>
          <a:xfrm>
            <a:off x="13317415" y="1361275"/>
            <a:ext cx="6775939" cy="74310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444465" indent="-446749" algn="l" defTabSz="2438400">
              <a:spcBef>
                <a:spcPts val="2900"/>
              </a:spcBef>
              <a:buSzPct val="100000"/>
              <a:buFontTx/>
              <a:buChar char="–"/>
            </a:pPr>
            <a:endParaRPr lang="en-US" kern="0" dirty="0">
              <a:solidFill>
                <a:srgbClr val="000000"/>
              </a:solidFill>
              <a:ea typeface="+mj-ea"/>
              <a:cs typeface="+mj-cs"/>
              <a:sym typeface="IBM Plex Sans Light"/>
            </a:endParaRPr>
          </a:p>
        </p:txBody>
      </p:sp>
      <p:sp>
        <p:nvSpPr>
          <p:cNvPr id="58" name="TextBox 57">
            <a:extLst>
              <a:ext uri="{FF2B5EF4-FFF2-40B4-BE49-F238E27FC236}">
                <a16:creationId xmlns:a16="http://schemas.microsoft.com/office/drawing/2014/main" id="{2E5359BC-63CA-A85A-D43D-26FA32D2E5CC}"/>
              </a:ext>
            </a:extLst>
          </p:cNvPr>
          <p:cNvSpPr txBox="1"/>
          <p:nvPr/>
        </p:nvSpPr>
        <p:spPr>
          <a:xfrm>
            <a:off x="9458313" y="11423853"/>
            <a:ext cx="5470548" cy="931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spcBef>
                <a:spcPts val="2900"/>
              </a:spcBef>
              <a:buSzPct val="100000"/>
            </a:pPr>
            <a:r>
              <a:rPr lang="en-US" sz="2400" kern="0" dirty="0">
                <a:solidFill>
                  <a:srgbClr val="000000"/>
                </a:solidFill>
                <a:latin typeface="+mj-lt"/>
                <a:ea typeface="+mj-ea"/>
                <a:cs typeface="+mj-cs"/>
                <a:sym typeface="IBM Plex Sans Light"/>
              </a:rPr>
              <a:t>1,000s to 1,000,000s labeled data points per task</a:t>
            </a:r>
          </a:p>
        </p:txBody>
      </p:sp>
    </p:spTree>
    <p:extLst>
      <p:ext uri="{BB962C8B-B14F-4D97-AF65-F5344CB8AC3E}">
        <p14:creationId xmlns:p14="http://schemas.microsoft.com/office/powerpoint/2010/main" val="32897043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Group 56">
            <a:extLst>
              <a:ext uri="{FF2B5EF4-FFF2-40B4-BE49-F238E27FC236}">
                <a16:creationId xmlns:a16="http://schemas.microsoft.com/office/drawing/2014/main" id="{C7A03DF5-3EDD-7CD6-AED2-5559EE3E6B59}"/>
              </a:ext>
            </a:extLst>
          </p:cNvPr>
          <p:cNvGrpSpPr/>
          <p:nvPr/>
        </p:nvGrpSpPr>
        <p:grpSpPr>
          <a:xfrm>
            <a:off x="2675093" y="1361275"/>
            <a:ext cx="6542523" cy="8786162"/>
            <a:chOff x="8889627" y="1361275"/>
            <a:chExt cx="6542523" cy="8786162"/>
          </a:xfrm>
        </p:grpSpPr>
        <p:sp>
          <p:nvSpPr>
            <p:cNvPr id="34" name="Title 1">
              <a:extLst>
                <a:ext uri="{FF2B5EF4-FFF2-40B4-BE49-F238E27FC236}">
                  <a16:creationId xmlns:a16="http://schemas.microsoft.com/office/drawing/2014/main" id="{F1EEE8B0-4052-4E08-517B-78CA9EADDA2A}"/>
                </a:ext>
              </a:extLst>
            </p:cNvPr>
            <p:cNvSpPr txBox="1">
              <a:spLocks/>
            </p:cNvSpPr>
            <p:nvPr/>
          </p:nvSpPr>
          <p:spPr>
            <a:xfrm>
              <a:off x="8889627" y="1361275"/>
              <a:ext cx="6399060" cy="11680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algn="ctr"/>
              <a:r>
                <a:rPr lang="en-US" sz="5400" kern="0" dirty="0"/>
                <a:t>Traditional AI Models</a:t>
              </a:r>
            </a:p>
          </p:txBody>
        </p:sp>
        <p:grpSp>
          <p:nvGrpSpPr>
            <p:cNvPr id="56" name="Group 55">
              <a:extLst>
                <a:ext uri="{FF2B5EF4-FFF2-40B4-BE49-F238E27FC236}">
                  <a16:creationId xmlns:a16="http://schemas.microsoft.com/office/drawing/2014/main" id="{796C5F13-8A13-C9BB-E84B-00EE3BE1C135}"/>
                </a:ext>
              </a:extLst>
            </p:cNvPr>
            <p:cNvGrpSpPr/>
            <p:nvPr/>
          </p:nvGrpSpPr>
          <p:grpSpPr>
            <a:xfrm>
              <a:off x="8955024" y="4347068"/>
              <a:ext cx="6477126" cy="5800369"/>
              <a:chOff x="2184620" y="4347068"/>
              <a:chExt cx="6477126" cy="5800369"/>
            </a:xfrm>
          </p:grpSpPr>
          <p:sp>
            <p:nvSpPr>
              <p:cNvPr id="33" name="Parallelogram 32">
                <a:extLst>
                  <a:ext uri="{FF2B5EF4-FFF2-40B4-BE49-F238E27FC236}">
                    <a16:creationId xmlns:a16="http://schemas.microsoft.com/office/drawing/2014/main" id="{803132B8-C941-E52F-D648-90BEBC72DB8A}"/>
                  </a:ext>
                </a:extLst>
              </p:cNvPr>
              <p:cNvSpPr/>
              <p:nvPr/>
            </p:nvSpPr>
            <p:spPr bwMode="auto">
              <a:xfrm rot="10800000" flipV="1">
                <a:off x="2220140" y="4347068"/>
                <a:ext cx="1892807" cy="1888785"/>
              </a:xfrm>
              <a:prstGeom prst="parallelogram">
                <a:avLst>
                  <a:gd name="adj" fmla="val 0"/>
                </a:avLst>
              </a:prstGeom>
              <a:solidFill>
                <a:srgbClr val="ECF6FE"/>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solidFill>
                      <a:schemeClr val="accent1"/>
                    </a:solidFill>
                  </a:ln>
                  <a:solidFill>
                    <a:schemeClr val="bg1"/>
                  </a:solidFill>
                  <a:effectLst/>
                  <a:latin typeface="+mn-lt"/>
                </a:endParaRPr>
              </a:p>
            </p:txBody>
          </p:sp>
          <p:sp>
            <p:nvSpPr>
              <p:cNvPr id="35" name="Parallelogram 34">
                <a:extLst>
                  <a:ext uri="{FF2B5EF4-FFF2-40B4-BE49-F238E27FC236}">
                    <a16:creationId xmlns:a16="http://schemas.microsoft.com/office/drawing/2014/main" id="{5C1F759E-A2CE-6742-7963-A2D5C9A8142B}"/>
                  </a:ext>
                </a:extLst>
              </p:cNvPr>
              <p:cNvSpPr/>
              <p:nvPr/>
            </p:nvSpPr>
            <p:spPr bwMode="auto">
              <a:xfrm rot="10800000" flipV="1">
                <a:off x="4531938" y="4347068"/>
                <a:ext cx="1892807" cy="1888785"/>
              </a:xfrm>
              <a:prstGeom prst="parallelogram">
                <a:avLst>
                  <a:gd name="adj" fmla="val 0"/>
                </a:avLst>
              </a:prstGeom>
              <a:solidFill>
                <a:schemeClr val="accent1">
                  <a:lumMod val="40000"/>
                  <a:lumOff val="6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solidFill>
                      <a:schemeClr val="accent1"/>
                    </a:solidFill>
                  </a:ln>
                  <a:solidFill>
                    <a:schemeClr val="bg1"/>
                  </a:solidFill>
                  <a:effectLst/>
                  <a:latin typeface="+mn-lt"/>
                </a:endParaRPr>
              </a:p>
            </p:txBody>
          </p:sp>
          <p:sp>
            <p:nvSpPr>
              <p:cNvPr id="36" name="Parallelogram 35">
                <a:extLst>
                  <a:ext uri="{FF2B5EF4-FFF2-40B4-BE49-F238E27FC236}">
                    <a16:creationId xmlns:a16="http://schemas.microsoft.com/office/drawing/2014/main" id="{65824004-79CB-0246-BB05-42E1FB5E2BC1}"/>
                  </a:ext>
                </a:extLst>
              </p:cNvPr>
              <p:cNvSpPr/>
              <p:nvPr/>
            </p:nvSpPr>
            <p:spPr bwMode="auto">
              <a:xfrm rot="10800000" flipV="1">
                <a:off x="6768938" y="4347068"/>
                <a:ext cx="1892807" cy="1888785"/>
              </a:xfrm>
              <a:prstGeom prst="parallelogram">
                <a:avLst>
                  <a:gd name="adj" fmla="val 0"/>
                </a:avLst>
              </a:prstGeom>
              <a:solidFill>
                <a:schemeClr val="accent1">
                  <a:lumMod val="60000"/>
                  <a:lumOff val="4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solidFill>
                      <a:schemeClr val="accent1"/>
                    </a:solidFill>
                  </a:ln>
                  <a:solidFill>
                    <a:schemeClr val="bg1"/>
                  </a:solidFill>
                  <a:effectLst/>
                  <a:latin typeface="+mn-lt"/>
                </a:endParaRPr>
              </a:p>
            </p:txBody>
          </p:sp>
          <p:cxnSp>
            <p:nvCxnSpPr>
              <p:cNvPr id="37" name="Straight Connector 36">
                <a:extLst>
                  <a:ext uri="{FF2B5EF4-FFF2-40B4-BE49-F238E27FC236}">
                    <a16:creationId xmlns:a16="http://schemas.microsoft.com/office/drawing/2014/main" id="{37569A67-A15B-51A7-F8EA-BB1F858F69CD}"/>
                  </a:ext>
                </a:extLst>
              </p:cNvPr>
              <p:cNvCxnSpPr>
                <a:cxnSpLocks/>
              </p:cNvCxnSpPr>
              <p:nvPr/>
            </p:nvCxnSpPr>
            <p:spPr bwMode="auto">
              <a:xfrm>
                <a:off x="3149484" y="6235853"/>
                <a:ext cx="0" cy="1792008"/>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57F16A03-7BDC-AD1E-F40E-E70FA9421A76}"/>
                  </a:ext>
                </a:extLst>
              </p:cNvPr>
              <p:cNvCxnSpPr>
                <a:cxnSpLocks/>
              </p:cNvCxnSpPr>
              <p:nvPr/>
            </p:nvCxnSpPr>
            <p:spPr bwMode="auto">
              <a:xfrm>
                <a:off x="5478341" y="6235853"/>
                <a:ext cx="0" cy="1792008"/>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F164EB57-D84C-734E-3813-DB7C5A618347}"/>
                  </a:ext>
                </a:extLst>
              </p:cNvPr>
              <p:cNvCxnSpPr>
                <a:cxnSpLocks/>
              </p:cNvCxnSpPr>
              <p:nvPr/>
            </p:nvCxnSpPr>
            <p:spPr bwMode="auto">
              <a:xfrm>
                <a:off x="7695559" y="6275248"/>
                <a:ext cx="0" cy="1792008"/>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41" name="TextBox 40">
                <a:extLst>
                  <a:ext uri="{FF2B5EF4-FFF2-40B4-BE49-F238E27FC236}">
                    <a16:creationId xmlns:a16="http://schemas.microsoft.com/office/drawing/2014/main" id="{3D4FE16A-AB49-AFE2-7568-658F05B51B27}"/>
                  </a:ext>
                </a:extLst>
              </p:cNvPr>
              <p:cNvSpPr txBox="1"/>
              <p:nvPr/>
            </p:nvSpPr>
            <p:spPr>
              <a:xfrm>
                <a:off x="2451486" y="5112021"/>
                <a:ext cx="1430113" cy="358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Model 1</a:t>
                </a:r>
              </a:p>
            </p:txBody>
          </p:sp>
          <p:sp>
            <p:nvSpPr>
              <p:cNvPr id="42" name="TextBox 41">
                <a:extLst>
                  <a:ext uri="{FF2B5EF4-FFF2-40B4-BE49-F238E27FC236}">
                    <a16:creationId xmlns:a16="http://schemas.microsoft.com/office/drawing/2014/main" id="{BE51DF81-E9DF-5D0C-B60B-6DF1FBC560B2}"/>
                  </a:ext>
                </a:extLst>
              </p:cNvPr>
              <p:cNvSpPr txBox="1"/>
              <p:nvPr/>
            </p:nvSpPr>
            <p:spPr>
              <a:xfrm>
                <a:off x="4763284" y="5112020"/>
                <a:ext cx="1430113" cy="358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Model 2</a:t>
                </a:r>
              </a:p>
            </p:txBody>
          </p:sp>
          <p:sp>
            <p:nvSpPr>
              <p:cNvPr id="43" name="TextBox 42">
                <a:extLst>
                  <a:ext uri="{FF2B5EF4-FFF2-40B4-BE49-F238E27FC236}">
                    <a16:creationId xmlns:a16="http://schemas.microsoft.com/office/drawing/2014/main" id="{CD97DB66-738B-7A17-F47B-BEC47E7F8152}"/>
                  </a:ext>
                </a:extLst>
              </p:cNvPr>
              <p:cNvSpPr txBox="1"/>
              <p:nvPr/>
            </p:nvSpPr>
            <p:spPr>
              <a:xfrm>
                <a:off x="7000284" y="5112020"/>
                <a:ext cx="1430113" cy="358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Model 3</a:t>
                </a:r>
              </a:p>
            </p:txBody>
          </p:sp>
          <p:sp>
            <p:nvSpPr>
              <p:cNvPr id="44" name="Oval 43">
                <a:extLst>
                  <a:ext uri="{FF2B5EF4-FFF2-40B4-BE49-F238E27FC236}">
                    <a16:creationId xmlns:a16="http://schemas.microsoft.com/office/drawing/2014/main" id="{9F53EF04-1B68-CFA0-6997-C26A9C6570E0}"/>
                  </a:ext>
                </a:extLst>
              </p:cNvPr>
              <p:cNvSpPr/>
              <p:nvPr/>
            </p:nvSpPr>
            <p:spPr bwMode="auto">
              <a:xfrm>
                <a:off x="2184620" y="8254629"/>
                <a:ext cx="1892808" cy="1892808"/>
              </a:xfrm>
              <a:prstGeom prst="ellipse">
                <a:avLst/>
              </a:prstGeom>
              <a:solidFill>
                <a:srgbClr val="E5F6FF"/>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45" name="Oval 44">
                <a:extLst>
                  <a:ext uri="{FF2B5EF4-FFF2-40B4-BE49-F238E27FC236}">
                    <a16:creationId xmlns:a16="http://schemas.microsoft.com/office/drawing/2014/main" id="{B968CDED-83EC-99A7-67A9-1D9DADFCD71F}"/>
                  </a:ext>
                </a:extLst>
              </p:cNvPr>
              <p:cNvSpPr/>
              <p:nvPr/>
            </p:nvSpPr>
            <p:spPr bwMode="auto">
              <a:xfrm>
                <a:off x="6768938" y="8253047"/>
                <a:ext cx="1892808" cy="1892808"/>
              </a:xfrm>
              <a:prstGeom prst="ellipse">
                <a:avLst/>
              </a:prstGeom>
              <a:solidFill>
                <a:schemeClr val="accent1">
                  <a:lumMod val="60000"/>
                  <a:lumOff val="4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46" name="Oval 45">
                <a:extLst>
                  <a:ext uri="{FF2B5EF4-FFF2-40B4-BE49-F238E27FC236}">
                    <a16:creationId xmlns:a16="http://schemas.microsoft.com/office/drawing/2014/main" id="{C6722ACD-CCD6-6C9C-24EF-766E9F954E15}"/>
                  </a:ext>
                </a:extLst>
              </p:cNvPr>
              <p:cNvSpPr/>
              <p:nvPr/>
            </p:nvSpPr>
            <p:spPr bwMode="auto">
              <a:xfrm>
                <a:off x="4530053" y="8254629"/>
                <a:ext cx="1892808" cy="1892808"/>
              </a:xfrm>
              <a:prstGeom prst="ellipse">
                <a:avLst/>
              </a:prstGeom>
              <a:solidFill>
                <a:schemeClr val="accent1">
                  <a:lumMod val="40000"/>
                  <a:lumOff val="6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47" name="TextBox 46">
                <a:extLst>
                  <a:ext uri="{FF2B5EF4-FFF2-40B4-BE49-F238E27FC236}">
                    <a16:creationId xmlns:a16="http://schemas.microsoft.com/office/drawing/2014/main" id="{49B65A32-D08B-1C8D-760C-2009C697FBA4}"/>
                  </a:ext>
                </a:extLst>
              </p:cNvPr>
              <p:cNvSpPr txBox="1"/>
              <p:nvPr/>
            </p:nvSpPr>
            <p:spPr>
              <a:xfrm>
                <a:off x="2415967" y="9039727"/>
                <a:ext cx="1430113" cy="358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Task 1</a:t>
                </a:r>
              </a:p>
            </p:txBody>
          </p:sp>
          <p:sp>
            <p:nvSpPr>
              <p:cNvPr id="48" name="TextBox 47">
                <a:extLst>
                  <a:ext uri="{FF2B5EF4-FFF2-40B4-BE49-F238E27FC236}">
                    <a16:creationId xmlns:a16="http://schemas.microsoft.com/office/drawing/2014/main" id="{1BAE3BE0-E68E-1A0A-D402-BE2FCE765200}"/>
                  </a:ext>
                </a:extLst>
              </p:cNvPr>
              <p:cNvSpPr txBox="1"/>
              <p:nvPr/>
            </p:nvSpPr>
            <p:spPr>
              <a:xfrm>
                <a:off x="4763284" y="9043865"/>
                <a:ext cx="1430113" cy="358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Task 2</a:t>
                </a:r>
              </a:p>
            </p:txBody>
          </p:sp>
          <p:sp>
            <p:nvSpPr>
              <p:cNvPr id="49" name="TextBox 48">
                <a:extLst>
                  <a:ext uri="{FF2B5EF4-FFF2-40B4-BE49-F238E27FC236}">
                    <a16:creationId xmlns:a16="http://schemas.microsoft.com/office/drawing/2014/main" id="{5686BAC7-A651-88A1-1EC6-1890C0DB2D73}"/>
                  </a:ext>
                </a:extLst>
              </p:cNvPr>
              <p:cNvSpPr txBox="1"/>
              <p:nvPr/>
            </p:nvSpPr>
            <p:spPr>
              <a:xfrm>
                <a:off x="7000284" y="9039726"/>
                <a:ext cx="1430113" cy="358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Task 3</a:t>
                </a:r>
              </a:p>
            </p:txBody>
          </p:sp>
        </p:grpSp>
        <p:sp>
          <p:nvSpPr>
            <p:cNvPr id="50" name="Title 1">
              <a:extLst>
                <a:ext uri="{FF2B5EF4-FFF2-40B4-BE49-F238E27FC236}">
                  <a16:creationId xmlns:a16="http://schemas.microsoft.com/office/drawing/2014/main" id="{88BD697F-F4FE-FB29-14D1-FB421366EA03}"/>
                </a:ext>
              </a:extLst>
            </p:cNvPr>
            <p:cNvSpPr txBox="1">
              <a:spLocks/>
            </p:cNvSpPr>
            <p:nvPr/>
          </p:nvSpPr>
          <p:spPr>
            <a:xfrm>
              <a:off x="8971193" y="2879065"/>
              <a:ext cx="6399060" cy="11680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algn="ctr"/>
              <a:r>
                <a:rPr lang="en-US" sz="3600" kern="0" dirty="0">
                  <a:solidFill>
                    <a:schemeClr val="accent1">
                      <a:lumMod val="75000"/>
                    </a:schemeClr>
                  </a:solidFill>
                </a:rPr>
                <a:t>Each model is trained for a specific task</a:t>
              </a:r>
            </a:p>
          </p:txBody>
        </p:sp>
      </p:grpSp>
      <p:sp>
        <p:nvSpPr>
          <p:cNvPr id="55" name="TextBox 54">
            <a:extLst>
              <a:ext uri="{FF2B5EF4-FFF2-40B4-BE49-F238E27FC236}">
                <a16:creationId xmlns:a16="http://schemas.microsoft.com/office/drawing/2014/main" id="{34B24241-575D-19D3-ABB9-6F768DD984B0}"/>
              </a:ext>
            </a:extLst>
          </p:cNvPr>
          <p:cNvSpPr txBox="1"/>
          <p:nvPr/>
        </p:nvSpPr>
        <p:spPr>
          <a:xfrm>
            <a:off x="13317415" y="1361275"/>
            <a:ext cx="6775939" cy="74310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marL="444465" indent="-446749" algn="l" defTabSz="2438400">
              <a:spcBef>
                <a:spcPts val="2900"/>
              </a:spcBef>
              <a:buSzPct val="100000"/>
              <a:buFontTx/>
              <a:buChar char="–"/>
            </a:pPr>
            <a:endParaRPr lang="en-US" kern="0" dirty="0">
              <a:solidFill>
                <a:srgbClr val="000000"/>
              </a:solidFill>
              <a:ea typeface="+mj-ea"/>
              <a:cs typeface="+mj-cs"/>
              <a:sym typeface="IBM Plex Sans Light"/>
            </a:endParaRPr>
          </a:p>
        </p:txBody>
      </p:sp>
      <p:sp>
        <p:nvSpPr>
          <p:cNvPr id="2" name="Title 1">
            <a:extLst>
              <a:ext uri="{FF2B5EF4-FFF2-40B4-BE49-F238E27FC236}">
                <a16:creationId xmlns:a16="http://schemas.microsoft.com/office/drawing/2014/main" id="{442C47AE-23B9-13B7-D847-AE3BB899C99D}"/>
              </a:ext>
            </a:extLst>
          </p:cNvPr>
          <p:cNvSpPr>
            <a:spLocks noGrp="1"/>
          </p:cNvSpPr>
          <p:nvPr>
            <p:ph type="title"/>
          </p:nvPr>
        </p:nvSpPr>
        <p:spPr>
          <a:xfrm>
            <a:off x="15365107" y="1380580"/>
            <a:ext cx="6399060" cy="1168034"/>
          </a:xfrm>
        </p:spPr>
        <p:txBody>
          <a:bodyPr/>
          <a:lstStyle/>
          <a:p>
            <a:pPr algn="ctr"/>
            <a:r>
              <a:rPr lang="en-US" sz="5400" dirty="0"/>
              <a:t>Foundation Models</a:t>
            </a:r>
          </a:p>
        </p:txBody>
      </p:sp>
      <p:sp>
        <p:nvSpPr>
          <p:cNvPr id="3" name="Title 1">
            <a:extLst>
              <a:ext uri="{FF2B5EF4-FFF2-40B4-BE49-F238E27FC236}">
                <a16:creationId xmlns:a16="http://schemas.microsoft.com/office/drawing/2014/main" id="{E2EC0841-9160-7BF9-9A83-D26110F2C3A4}"/>
              </a:ext>
            </a:extLst>
          </p:cNvPr>
          <p:cNvSpPr txBox="1">
            <a:spLocks/>
          </p:cNvSpPr>
          <p:nvPr/>
        </p:nvSpPr>
        <p:spPr>
          <a:xfrm>
            <a:off x="15311833" y="2317536"/>
            <a:ext cx="6399060" cy="11680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algn="ctr"/>
            <a:r>
              <a:rPr lang="en-US" sz="3600" kern="0" dirty="0">
                <a:solidFill>
                  <a:schemeClr val="accent1">
                    <a:lumMod val="75000"/>
                  </a:schemeClr>
                </a:solidFill>
              </a:rPr>
              <a:t>One model that can address many tasks</a:t>
            </a:r>
          </a:p>
        </p:txBody>
      </p:sp>
      <p:cxnSp>
        <p:nvCxnSpPr>
          <p:cNvPr id="5" name="Straight Connector 4">
            <a:extLst>
              <a:ext uri="{FF2B5EF4-FFF2-40B4-BE49-F238E27FC236}">
                <a16:creationId xmlns:a16="http://schemas.microsoft.com/office/drawing/2014/main" id="{398A201D-616C-E4D0-DF19-D5F2C3F6F84C}"/>
              </a:ext>
            </a:extLst>
          </p:cNvPr>
          <p:cNvCxnSpPr>
            <a:cxnSpLocks/>
          </p:cNvCxnSpPr>
          <p:nvPr/>
        </p:nvCxnSpPr>
        <p:spPr bwMode="auto">
          <a:xfrm>
            <a:off x="16237664" y="6265809"/>
            <a:ext cx="0" cy="1792008"/>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8" name="Oval 7">
            <a:extLst>
              <a:ext uri="{FF2B5EF4-FFF2-40B4-BE49-F238E27FC236}">
                <a16:creationId xmlns:a16="http://schemas.microsoft.com/office/drawing/2014/main" id="{DD7D3D4C-C8D4-2AC9-38D5-76CF59B84728}"/>
              </a:ext>
            </a:extLst>
          </p:cNvPr>
          <p:cNvSpPr/>
          <p:nvPr/>
        </p:nvSpPr>
        <p:spPr bwMode="auto">
          <a:xfrm>
            <a:off x="15272800" y="8253047"/>
            <a:ext cx="1892808" cy="1892808"/>
          </a:xfrm>
          <a:prstGeom prst="ellipse">
            <a:avLst/>
          </a:prstGeom>
          <a:solidFill>
            <a:srgbClr val="E5F6FF"/>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1" name="TextBox 10">
            <a:extLst>
              <a:ext uri="{FF2B5EF4-FFF2-40B4-BE49-F238E27FC236}">
                <a16:creationId xmlns:a16="http://schemas.microsoft.com/office/drawing/2014/main" id="{AB47B643-8402-9ED4-5E61-00634BECB53B}"/>
              </a:ext>
            </a:extLst>
          </p:cNvPr>
          <p:cNvSpPr txBox="1"/>
          <p:nvPr/>
        </p:nvSpPr>
        <p:spPr>
          <a:xfrm>
            <a:off x="15504147" y="9038145"/>
            <a:ext cx="1430113" cy="358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Task 1</a:t>
            </a:r>
          </a:p>
        </p:txBody>
      </p:sp>
      <p:cxnSp>
        <p:nvCxnSpPr>
          <p:cNvPr id="6" name="Straight Connector 5">
            <a:extLst>
              <a:ext uri="{FF2B5EF4-FFF2-40B4-BE49-F238E27FC236}">
                <a16:creationId xmlns:a16="http://schemas.microsoft.com/office/drawing/2014/main" id="{AFF3C7FB-EBF0-B49C-BCAD-15B0FD6A73D4}"/>
              </a:ext>
            </a:extLst>
          </p:cNvPr>
          <p:cNvCxnSpPr>
            <a:cxnSpLocks/>
          </p:cNvCxnSpPr>
          <p:nvPr/>
        </p:nvCxnSpPr>
        <p:spPr bwMode="auto">
          <a:xfrm>
            <a:off x="18566521" y="6265809"/>
            <a:ext cx="0" cy="1792008"/>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10" name="Oval 9">
            <a:extLst>
              <a:ext uri="{FF2B5EF4-FFF2-40B4-BE49-F238E27FC236}">
                <a16:creationId xmlns:a16="http://schemas.microsoft.com/office/drawing/2014/main" id="{BFD52A26-5223-6798-EE14-CF53230057E4}"/>
              </a:ext>
            </a:extLst>
          </p:cNvPr>
          <p:cNvSpPr/>
          <p:nvPr/>
        </p:nvSpPr>
        <p:spPr bwMode="auto">
          <a:xfrm>
            <a:off x="17618233" y="8253047"/>
            <a:ext cx="1892808" cy="1892808"/>
          </a:xfrm>
          <a:prstGeom prst="ellipse">
            <a:avLst/>
          </a:prstGeom>
          <a:solidFill>
            <a:schemeClr val="accent1">
              <a:lumMod val="40000"/>
              <a:lumOff val="6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2" name="TextBox 11">
            <a:extLst>
              <a:ext uri="{FF2B5EF4-FFF2-40B4-BE49-F238E27FC236}">
                <a16:creationId xmlns:a16="http://schemas.microsoft.com/office/drawing/2014/main" id="{7D63C9B7-C1EF-D821-8EDD-14DE6B116A3B}"/>
              </a:ext>
            </a:extLst>
          </p:cNvPr>
          <p:cNvSpPr txBox="1"/>
          <p:nvPr/>
        </p:nvSpPr>
        <p:spPr>
          <a:xfrm>
            <a:off x="17851464" y="9042283"/>
            <a:ext cx="1430113" cy="358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Task 2</a:t>
            </a:r>
          </a:p>
        </p:txBody>
      </p:sp>
      <p:cxnSp>
        <p:nvCxnSpPr>
          <p:cNvPr id="7" name="Straight Connector 6">
            <a:extLst>
              <a:ext uri="{FF2B5EF4-FFF2-40B4-BE49-F238E27FC236}">
                <a16:creationId xmlns:a16="http://schemas.microsoft.com/office/drawing/2014/main" id="{C55240C8-375C-8125-4881-62EB52F75445}"/>
              </a:ext>
            </a:extLst>
          </p:cNvPr>
          <p:cNvCxnSpPr>
            <a:cxnSpLocks/>
          </p:cNvCxnSpPr>
          <p:nvPr/>
        </p:nvCxnSpPr>
        <p:spPr bwMode="auto">
          <a:xfrm>
            <a:off x="20783739" y="6273666"/>
            <a:ext cx="0" cy="1792008"/>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9" name="Oval 8">
            <a:extLst>
              <a:ext uri="{FF2B5EF4-FFF2-40B4-BE49-F238E27FC236}">
                <a16:creationId xmlns:a16="http://schemas.microsoft.com/office/drawing/2014/main" id="{31F6E002-E6D2-609F-B846-2F074A1E88CF}"/>
              </a:ext>
            </a:extLst>
          </p:cNvPr>
          <p:cNvSpPr/>
          <p:nvPr/>
        </p:nvSpPr>
        <p:spPr bwMode="auto">
          <a:xfrm>
            <a:off x="19857118" y="8251465"/>
            <a:ext cx="1892808" cy="1892808"/>
          </a:xfrm>
          <a:prstGeom prst="ellipse">
            <a:avLst/>
          </a:prstGeom>
          <a:solidFill>
            <a:schemeClr val="accent1">
              <a:lumMod val="60000"/>
              <a:lumOff val="40000"/>
            </a:schemeClr>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3" name="TextBox 12">
            <a:extLst>
              <a:ext uri="{FF2B5EF4-FFF2-40B4-BE49-F238E27FC236}">
                <a16:creationId xmlns:a16="http://schemas.microsoft.com/office/drawing/2014/main" id="{E60BBC86-298B-E3F6-22C6-CBA033716C40}"/>
              </a:ext>
            </a:extLst>
          </p:cNvPr>
          <p:cNvSpPr txBox="1"/>
          <p:nvPr/>
        </p:nvSpPr>
        <p:spPr>
          <a:xfrm>
            <a:off x="20088464" y="9038144"/>
            <a:ext cx="1430113" cy="3588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Task 3</a:t>
            </a:r>
          </a:p>
        </p:txBody>
      </p:sp>
      <p:sp>
        <p:nvSpPr>
          <p:cNvPr id="14" name="TextBox 13">
            <a:extLst>
              <a:ext uri="{FF2B5EF4-FFF2-40B4-BE49-F238E27FC236}">
                <a16:creationId xmlns:a16="http://schemas.microsoft.com/office/drawing/2014/main" id="{4DCDB09A-5A6D-41BA-734C-7E0F6BE0917B}"/>
              </a:ext>
            </a:extLst>
          </p:cNvPr>
          <p:cNvSpPr txBox="1"/>
          <p:nvPr/>
        </p:nvSpPr>
        <p:spPr>
          <a:xfrm>
            <a:off x="17339472" y="3891748"/>
            <a:ext cx="2114079" cy="3815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algn="ctr" defTabSz="2438400">
              <a:spcBef>
                <a:spcPts val="2900"/>
              </a:spcBef>
              <a:buSzPct val="100000"/>
            </a:pPr>
            <a:r>
              <a:rPr lang="en-US" sz="1800" b="1" kern="0" dirty="0">
                <a:solidFill>
                  <a:srgbClr val="054ADC"/>
                </a:solidFill>
                <a:latin typeface="+mj-lt"/>
                <a:ea typeface="+mj-ea"/>
                <a:cs typeface="+mj-cs"/>
                <a:sym typeface="IBM Plex Sans Light"/>
              </a:rPr>
              <a:t>Foundation Model</a:t>
            </a:r>
          </a:p>
        </p:txBody>
      </p:sp>
      <p:sp>
        <p:nvSpPr>
          <p:cNvPr id="4" name="Parallelogram 3">
            <a:extLst>
              <a:ext uri="{FF2B5EF4-FFF2-40B4-BE49-F238E27FC236}">
                <a16:creationId xmlns:a16="http://schemas.microsoft.com/office/drawing/2014/main" id="{5DFFFF6B-D509-AC9D-D1D0-E6D8826FE0A7}"/>
              </a:ext>
            </a:extLst>
          </p:cNvPr>
          <p:cNvSpPr/>
          <p:nvPr/>
        </p:nvSpPr>
        <p:spPr bwMode="auto">
          <a:xfrm rot="10800000" flipV="1">
            <a:off x="15272804" y="4352829"/>
            <a:ext cx="6477122" cy="1922419"/>
          </a:xfrm>
          <a:prstGeom prst="parallelogram">
            <a:avLst>
              <a:gd name="adj" fmla="val 0"/>
            </a:avLst>
          </a:prstGeom>
          <a:solidFill>
            <a:srgbClr val="ECF6FE"/>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solidFill>
                  <a:schemeClr val="accent1"/>
                </a:solidFill>
              </a:ln>
              <a:solidFill>
                <a:schemeClr val="bg1"/>
              </a:solidFill>
              <a:effectLst/>
              <a:latin typeface="+mn-lt"/>
            </a:endParaRPr>
          </a:p>
        </p:txBody>
      </p:sp>
      <p:cxnSp>
        <p:nvCxnSpPr>
          <p:cNvPr id="15" name="Straight Connector 14">
            <a:extLst>
              <a:ext uri="{FF2B5EF4-FFF2-40B4-BE49-F238E27FC236}">
                <a16:creationId xmlns:a16="http://schemas.microsoft.com/office/drawing/2014/main" id="{5BE0D3E4-A268-3437-6712-803D6D276B6E}"/>
              </a:ext>
            </a:extLst>
          </p:cNvPr>
          <p:cNvCxnSpPr>
            <a:cxnSpLocks/>
          </p:cNvCxnSpPr>
          <p:nvPr/>
        </p:nvCxnSpPr>
        <p:spPr bwMode="auto">
          <a:xfrm flipH="1">
            <a:off x="15272800" y="4733712"/>
            <a:ext cx="6477126" cy="0"/>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31513B0E-0499-2631-742F-B8A9161FE6FD}"/>
              </a:ext>
            </a:extLst>
          </p:cNvPr>
          <p:cNvCxnSpPr>
            <a:cxnSpLocks/>
          </p:cNvCxnSpPr>
          <p:nvPr/>
        </p:nvCxnSpPr>
        <p:spPr bwMode="auto">
          <a:xfrm flipH="1">
            <a:off x="15272800" y="5110798"/>
            <a:ext cx="6477126" cy="0"/>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FF8303B-A7B7-4A74-B6C4-84F357E6A68A}"/>
              </a:ext>
            </a:extLst>
          </p:cNvPr>
          <p:cNvCxnSpPr>
            <a:cxnSpLocks/>
          </p:cNvCxnSpPr>
          <p:nvPr/>
        </p:nvCxnSpPr>
        <p:spPr bwMode="auto">
          <a:xfrm flipH="1">
            <a:off x="15272800" y="5490149"/>
            <a:ext cx="6477126" cy="0"/>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B9EF360E-90E2-9B2A-3398-77882C4B10F9}"/>
              </a:ext>
            </a:extLst>
          </p:cNvPr>
          <p:cNvCxnSpPr>
            <a:cxnSpLocks/>
          </p:cNvCxnSpPr>
          <p:nvPr/>
        </p:nvCxnSpPr>
        <p:spPr bwMode="auto">
          <a:xfrm flipH="1">
            <a:off x="15272800" y="5885403"/>
            <a:ext cx="6477126" cy="0"/>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0600EF7A-3D8A-8951-8839-E58D0C3830D7}"/>
              </a:ext>
            </a:extLst>
          </p:cNvPr>
          <p:cNvCxnSpPr>
            <a:cxnSpLocks/>
          </p:cNvCxnSpPr>
          <p:nvPr/>
        </p:nvCxnSpPr>
        <p:spPr bwMode="auto">
          <a:xfrm flipV="1">
            <a:off x="15696235"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ED28B09B-BF4E-9311-5E27-45DD402A6160}"/>
              </a:ext>
            </a:extLst>
          </p:cNvPr>
          <p:cNvCxnSpPr>
            <a:cxnSpLocks/>
          </p:cNvCxnSpPr>
          <p:nvPr/>
        </p:nvCxnSpPr>
        <p:spPr bwMode="auto">
          <a:xfrm flipV="1">
            <a:off x="16120778"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66A3E31-759F-0FE4-3029-A259B64BE3F5}"/>
              </a:ext>
            </a:extLst>
          </p:cNvPr>
          <p:cNvCxnSpPr>
            <a:cxnSpLocks/>
          </p:cNvCxnSpPr>
          <p:nvPr/>
        </p:nvCxnSpPr>
        <p:spPr bwMode="auto">
          <a:xfrm flipV="1">
            <a:off x="16546134"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08EE81E9-B0D7-017A-BE73-9157CFADB28C}"/>
              </a:ext>
            </a:extLst>
          </p:cNvPr>
          <p:cNvCxnSpPr>
            <a:cxnSpLocks/>
          </p:cNvCxnSpPr>
          <p:nvPr/>
        </p:nvCxnSpPr>
        <p:spPr bwMode="auto">
          <a:xfrm flipV="1">
            <a:off x="16987603"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1FF41359-5B8B-3CA8-796B-DB711D60FEA0}"/>
              </a:ext>
            </a:extLst>
          </p:cNvPr>
          <p:cNvCxnSpPr>
            <a:cxnSpLocks/>
          </p:cNvCxnSpPr>
          <p:nvPr/>
        </p:nvCxnSpPr>
        <p:spPr bwMode="auto">
          <a:xfrm flipV="1">
            <a:off x="17411373"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1B64FFEE-F8EA-233D-5044-6356B8D6A536}"/>
              </a:ext>
            </a:extLst>
          </p:cNvPr>
          <p:cNvCxnSpPr>
            <a:cxnSpLocks/>
          </p:cNvCxnSpPr>
          <p:nvPr/>
        </p:nvCxnSpPr>
        <p:spPr bwMode="auto">
          <a:xfrm flipV="1">
            <a:off x="17841059"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13867EBD-BD58-D18A-935C-532BE8736F3C}"/>
              </a:ext>
            </a:extLst>
          </p:cNvPr>
          <p:cNvCxnSpPr>
            <a:cxnSpLocks/>
          </p:cNvCxnSpPr>
          <p:nvPr/>
        </p:nvCxnSpPr>
        <p:spPr bwMode="auto">
          <a:xfrm flipV="1">
            <a:off x="18258930"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C862C6B5-3626-76F1-E7B3-20586842C9A8}"/>
              </a:ext>
            </a:extLst>
          </p:cNvPr>
          <p:cNvCxnSpPr>
            <a:cxnSpLocks/>
          </p:cNvCxnSpPr>
          <p:nvPr/>
        </p:nvCxnSpPr>
        <p:spPr bwMode="auto">
          <a:xfrm flipV="1">
            <a:off x="18682701"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58CBB419-3574-4DBD-AB38-5DF0FF690485}"/>
              </a:ext>
            </a:extLst>
          </p:cNvPr>
          <p:cNvCxnSpPr>
            <a:cxnSpLocks/>
          </p:cNvCxnSpPr>
          <p:nvPr/>
        </p:nvCxnSpPr>
        <p:spPr bwMode="auto">
          <a:xfrm flipV="1">
            <a:off x="19076975"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DC341561-1A38-8432-4BD4-3545E1156D0E}"/>
              </a:ext>
            </a:extLst>
          </p:cNvPr>
          <p:cNvCxnSpPr>
            <a:cxnSpLocks/>
          </p:cNvCxnSpPr>
          <p:nvPr/>
        </p:nvCxnSpPr>
        <p:spPr bwMode="auto">
          <a:xfrm flipV="1">
            <a:off x="19453551"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E230F0C3-292D-29FD-C5CE-9D6C0F7C7036}"/>
              </a:ext>
            </a:extLst>
          </p:cNvPr>
          <p:cNvCxnSpPr>
            <a:cxnSpLocks/>
          </p:cNvCxnSpPr>
          <p:nvPr/>
        </p:nvCxnSpPr>
        <p:spPr bwMode="auto">
          <a:xfrm flipV="1">
            <a:off x="19857118"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628CA9A9-C125-5228-DC16-DFBECA3CE8C9}"/>
              </a:ext>
            </a:extLst>
          </p:cNvPr>
          <p:cNvCxnSpPr>
            <a:cxnSpLocks/>
          </p:cNvCxnSpPr>
          <p:nvPr/>
        </p:nvCxnSpPr>
        <p:spPr bwMode="auto">
          <a:xfrm flipV="1">
            <a:off x="20251391"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2DFA93B9-12A6-8861-7A5A-9906FDE7178D}"/>
              </a:ext>
            </a:extLst>
          </p:cNvPr>
          <p:cNvCxnSpPr>
            <a:cxnSpLocks/>
          </p:cNvCxnSpPr>
          <p:nvPr/>
        </p:nvCxnSpPr>
        <p:spPr bwMode="auto">
          <a:xfrm flipV="1">
            <a:off x="20639766"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B542C42F-E072-48E1-C87F-79C49C7FFD92}"/>
              </a:ext>
            </a:extLst>
          </p:cNvPr>
          <p:cNvCxnSpPr>
            <a:cxnSpLocks/>
          </p:cNvCxnSpPr>
          <p:nvPr/>
        </p:nvCxnSpPr>
        <p:spPr bwMode="auto">
          <a:xfrm flipV="1">
            <a:off x="21034040"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B70402EB-2482-B1C9-1D1E-AAB13A68D6F0}"/>
              </a:ext>
            </a:extLst>
          </p:cNvPr>
          <p:cNvCxnSpPr>
            <a:cxnSpLocks/>
          </p:cNvCxnSpPr>
          <p:nvPr/>
        </p:nvCxnSpPr>
        <p:spPr bwMode="auto">
          <a:xfrm flipV="1">
            <a:off x="21398817" y="4347068"/>
            <a:ext cx="0" cy="1926598"/>
          </a:xfrm>
          <a:prstGeom prst="line">
            <a:avLst/>
          </a:prstGeom>
          <a:ln w="9525">
            <a:solidFill>
              <a:srgbClr val="054ADC"/>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1" name="TextBox 50">
            <a:extLst>
              <a:ext uri="{FF2B5EF4-FFF2-40B4-BE49-F238E27FC236}">
                <a16:creationId xmlns:a16="http://schemas.microsoft.com/office/drawing/2014/main" id="{52B612CC-2603-F7D9-AC31-98EEAD326187}"/>
              </a:ext>
            </a:extLst>
          </p:cNvPr>
          <p:cNvSpPr txBox="1"/>
          <p:nvPr/>
        </p:nvSpPr>
        <p:spPr>
          <a:xfrm>
            <a:off x="3297053" y="11029841"/>
            <a:ext cx="5470548" cy="931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spcBef>
                <a:spcPts val="2900"/>
              </a:spcBef>
              <a:buSzPct val="100000"/>
            </a:pPr>
            <a:r>
              <a:rPr lang="en-US" sz="1800" kern="0" dirty="0">
                <a:solidFill>
                  <a:srgbClr val="000000"/>
                </a:solidFill>
                <a:latin typeface="+mj-lt"/>
                <a:ea typeface="+mj-ea"/>
                <a:cs typeface="+mj-cs"/>
                <a:sym typeface="IBM Plex Sans Light"/>
              </a:rPr>
              <a:t>1,000s to 1,000,000s labeled data points per task</a:t>
            </a:r>
          </a:p>
        </p:txBody>
      </p:sp>
      <p:sp>
        <p:nvSpPr>
          <p:cNvPr id="52" name="TextBox 51">
            <a:extLst>
              <a:ext uri="{FF2B5EF4-FFF2-40B4-BE49-F238E27FC236}">
                <a16:creationId xmlns:a16="http://schemas.microsoft.com/office/drawing/2014/main" id="{C1A33652-10AA-0CDA-85FC-05F893FAF482}"/>
              </a:ext>
            </a:extLst>
          </p:cNvPr>
          <p:cNvSpPr txBox="1"/>
          <p:nvPr/>
        </p:nvSpPr>
        <p:spPr>
          <a:xfrm>
            <a:off x="15829363" y="11029840"/>
            <a:ext cx="5470548" cy="931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spcBef>
                <a:spcPts val="2900"/>
              </a:spcBef>
              <a:buSzPct val="100000"/>
            </a:pPr>
            <a:r>
              <a:rPr lang="en-US" sz="1800" kern="0" dirty="0">
                <a:solidFill>
                  <a:srgbClr val="000000"/>
                </a:solidFill>
                <a:latin typeface="+mj-lt"/>
                <a:ea typeface="+mj-ea"/>
                <a:cs typeface="+mj-cs"/>
                <a:sym typeface="IBM Plex Sans Light"/>
              </a:rPr>
              <a:t>0 to 1,000s labeled data points per task</a:t>
            </a:r>
          </a:p>
        </p:txBody>
      </p:sp>
    </p:spTree>
    <p:extLst>
      <p:ext uri="{BB962C8B-B14F-4D97-AF65-F5344CB8AC3E}">
        <p14:creationId xmlns:p14="http://schemas.microsoft.com/office/powerpoint/2010/main" val="1132757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5FBD10-C32C-1142-AB84-654013D9CF3B}"/>
              </a:ext>
            </a:extLst>
          </p:cNvPr>
          <p:cNvSpPr/>
          <p:nvPr/>
        </p:nvSpPr>
        <p:spPr bwMode="auto">
          <a:xfrm>
            <a:off x="17569" y="18197"/>
            <a:ext cx="24369606" cy="290133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9225" name="Traditional AI"/>
          <p:cNvSpPr txBox="1"/>
          <p:nvPr/>
        </p:nvSpPr>
        <p:spPr>
          <a:xfrm>
            <a:off x="2242238" y="3328121"/>
            <a:ext cx="1677062" cy="8206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spcBef>
                <a:spcPts val="1100"/>
              </a:spcBef>
              <a:defRPr sz="800">
                <a:solidFill>
                  <a:srgbClr val="000000"/>
                </a:solidFill>
                <a:latin typeface="IBM Plex Sans Medm"/>
                <a:ea typeface="IBM Plex Sans Medm"/>
                <a:cs typeface="IBM Plex Sans Medm"/>
                <a:sym typeface="IBM Plex Sans Medium"/>
              </a:defRPr>
            </a:lvl1pPr>
          </a:lstStyle>
          <a:p>
            <a:pPr defTabSz="1829308" hangingPunct="0">
              <a:spcBef>
                <a:spcPts val="2933"/>
              </a:spcBef>
              <a:defRPr/>
            </a:pPr>
            <a:r>
              <a:rPr sz="2133" kern="0"/>
              <a:t>Traditional AI</a:t>
            </a:r>
          </a:p>
        </p:txBody>
      </p:sp>
      <p:sp>
        <p:nvSpPr>
          <p:cNvPr id="9226" name="Supports both conventional NLP tasks and new human + AI, iterative workflows"/>
          <p:cNvSpPr txBox="1"/>
          <p:nvPr/>
        </p:nvSpPr>
        <p:spPr>
          <a:xfrm>
            <a:off x="10855824" y="12503409"/>
            <a:ext cx="9025228" cy="8206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spcBef>
                <a:spcPts val="1100"/>
              </a:spcBef>
              <a:defRPr sz="800">
                <a:solidFill>
                  <a:srgbClr val="000000"/>
                </a:solidFill>
                <a:latin typeface="IBM Plex Sans Medm"/>
                <a:ea typeface="IBM Plex Sans Medm"/>
                <a:cs typeface="IBM Plex Sans Medm"/>
                <a:sym typeface="IBM Plex Sans Medium"/>
              </a:defRPr>
            </a:lvl1pPr>
          </a:lstStyle>
          <a:p>
            <a:pPr defTabSz="1829308" hangingPunct="0">
              <a:spcBef>
                <a:spcPts val="2933"/>
              </a:spcBef>
              <a:defRPr/>
            </a:pPr>
            <a:r>
              <a:rPr sz="2133" kern="0"/>
              <a:t>Supports both conventional NLP tasks and new human + AI, iterative workflows</a:t>
            </a:r>
          </a:p>
        </p:txBody>
      </p:sp>
      <p:sp>
        <p:nvSpPr>
          <p:cNvPr id="9227" name="1000s — 1000000s labeled data points / task"/>
          <p:cNvSpPr txBox="1"/>
          <p:nvPr/>
        </p:nvSpPr>
        <p:spPr>
          <a:xfrm>
            <a:off x="385342" y="5949277"/>
            <a:ext cx="5995104"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1000s — 1000000s labeled data points / task</a:t>
            </a:r>
          </a:p>
        </p:txBody>
      </p:sp>
      <p:sp>
        <p:nvSpPr>
          <p:cNvPr id="9228" name="Zero-shot Prompting"/>
          <p:cNvSpPr txBox="1"/>
          <p:nvPr/>
        </p:nvSpPr>
        <p:spPr>
          <a:xfrm>
            <a:off x="8523284" y="4758035"/>
            <a:ext cx="2701381"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dirty="0">
                <a:latin typeface="IBM Plex Sans Light"/>
                <a:sym typeface="IBM Plex Sans Light"/>
              </a:rPr>
              <a:t>Zero-shot Prompting</a:t>
            </a:r>
          </a:p>
        </p:txBody>
      </p:sp>
      <p:sp>
        <p:nvSpPr>
          <p:cNvPr id="9229" name="Few-shot Prompting"/>
          <p:cNvSpPr txBox="1"/>
          <p:nvPr/>
        </p:nvSpPr>
        <p:spPr>
          <a:xfrm>
            <a:off x="14095259" y="4758035"/>
            <a:ext cx="2653290"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Few-shot Prompting</a:t>
            </a:r>
          </a:p>
        </p:txBody>
      </p:sp>
      <p:sp>
        <p:nvSpPr>
          <p:cNvPr id="9230" name="Data-driven Tuning"/>
          <p:cNvSpPr txBox="1"/>
          <p:nvPr/>
        </p:nvSpPr>
        <p:spPr>
          <a:xfrm>
            <a:off x="19993558" y="4758035"/>
            <a:ext cx="2501006"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Data-driven Tuning</a:t>
            </a:r>
          </a:p>
        </p:txBody>
      </p:sp>
      <p:sp>
        <p:nvSpPr>
          <p:cNvPr id="9231" name="No labeled data needed"/>
          <p:cNvSpPr txBox="1"/>
          <p:nvPr/>
        </p:nvSpPr>
        <p:spPr>
          <a:xfrm>
            <a:off x="8338778" y="5979953"/>
            <a:ext cx="3073277"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No labeled data needed</a:t>
            </a:r>
          </a:p>
        </p:txBody>
      </p:sp>
      <p:sp>
        <p:nvSpPr>
          <p:cNvPr id="9232" name="Line"/>
          <p:cNvSpPr/>
          <p:nvPr/>
        </p:nvSpPr>
        <p:spPr>
          <a:xfrm>
            <a:off x="6803041" y="5497713"/>
            <a:ext cx="17540053" cy="3"/>
          </a:xfrm>
          <a:prstGeom prst="line">
            <a:avLst/>
          </a:prstGeom>
          <a:ln w="6350">
            <a:solidFill>
              <a:schemeClr val="accent5">
                <a:lumOff val="-17568"/>
              </a:schemeClr>
            </a:solidFill>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33" name="1-10 labeled data points / task"/>
          <p:cNvSpPr txBox="1"/>
          <p:nvPr/>
        </p:nvSpPr>
        <p:spPr>
          <a:xfrm>
            <a:off x="13474619" y="5979953"/>
            <a:ext cx="3895618"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1-10 labeled data points / task</a:t>
            </a:r>
          </a:p>
        </p:txBody>
      </p:sp>
      <p:sp>
        <p:nvSpPr>
          <p:cNvPr id="9234" name="100s - 1000s labeled data points / task"/>
          <p:cNvSpPr txBox="1"/>
          <p:nvPr/>
        </p:nvSpPr>
        <p:spPr>
          <a:xfrm>
            <a:off x="18822449" y="5979953"/>
            <a:ext cx="4937570"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dirty="0">
                <a:latin typeface="IBM Plex Sans Light"/>
                <a:sym typeface="IBM Plex Sans Light"/>
              </a:rPr>
              <a:t>100s - 1000s labeled data points / task</a:t>
            </a:r>
          </a:p>
        </p:txBody>
      </p:sp>
      <p:sp>
        <p:nvSpPr>
          <p:cNvPr id="9235" name="Line"/>
          <p:cNvSpPr/>
          <p:nvPr/>
        </p:nvSpPr>
        <p:spPr>
          <a:xfrm flipH="1">
            <a:off x="6821588" y="3104305"/>
            <a:ext cx="3" cy="10295485"/>
          </a:xfrm>
          <a:prstGeom prst="line">
            <a:avLst/>
          </a:prstGeom>
          <a:ln w="6350">
            <a:solidFill>
              <a:schemeClr val="accent5">
                <a:lumOff val="-17568"/>
              </a:schemeClr>
            </a:solidFill>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36" name="Rounded Rectangle"/>
          <p:cNvSpPr/>
          <p:nvPr/>
        </p:nvSpPr>
        <p:spPr>
          <a:xfrm>
            <a:off x="1024451" y="6900863"/>
            <a:ext cx="1896992" cy="900091"/>
          </a:xfrm>
          <a:prstGeom prst="roundRect">
            <a:avLst>
              <a:gd name="adj" fmla="val 5000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37" name="Task"/>
          <p:cNvSpPr txBox="1"/>
          <p:nvPr/>
        </p:nvSpPr>
        <p:spPr>
          <a:xfrm>
            <a:off x="1472820" y="7158691"/>
            <a:ext cx="755335"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dirty="0">
                <a:latin typeface="IBM Plex Sans Light"/>
                <a:sym typeface="IBM Plex Sans Light"/>
              </a:rPr>
              <a:t>Task</a:t>
            </a:r>
          </a:p>
        </p:txBody>
      </p:sp>
      <p:sp>
        <p:nvSpPr>
          <p:cNvPr id="9238" name="Rounded Rectangle"/>
          <p:cNvSpPr/>
          <p:nvPr/>
        </p:nvSpPr>
        <p:spPr>
          <a:xfrm>
            <a:off x="3478656" y="6900863"/>
            <a:ext cx="1896992" cy="900091"/>
          </a:xfrm>
          <a:prstGeom prst="roundRect">
            <a:avLst>
              <a:gd name="adj" fmla="val 5000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39" name="Task"/>
          <p:cNvSpPr txBox="1"/>
          <p:nvPr/>
        </p:nvSpPr>
        <p:spPr>
          <a:xfrm>
            <a:off x="3927026" y="7158689"/>
            <a:ext cx="755335"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dirty="0">
                <a:latin typeface="IBM Plex Sans Light"/>
                <a:sym typeface="IBM Plex Sans Light"/>
              </a:rPr>
              <a:t>Task</a:t>
            </a:r>
          </a:p>
        </p:txBody>
      </p:sp>
      <p:sp>
        <p:nvSpPr>
          <p:cNvPr id="9240" name="Line"/>
          <p:cNvSpPr/>
          <p:nvPr/>
        </p:nvSpPr>
        <p:spPr>
          <a:xfrm flipV="1">
            <a:off x="1972946" y="8077893"/>
            <a:ext cx="3" cy="383061"/>
          </a:xfrm>
          <a:prstGeom prst="line">
            <a:avLst/>
          </a:prstGeom>
          <a:ln>
            <a:solidFill>
              <a:schemeClr val="accent5">
                <a:lumOff val="-17568"/>
              </a:schemeClr>
            </a:solidFill>
            <a:tailEnd type="arrow"/>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41" name="Rectangle"/>
          <p:cNvSpPr/>
          <p:nvPr/>
        </p:nvSpPr>
        <p:spPr>
          <a:xfrm>
            <a:off x="1024451" y="8466087"/>
            <a:ext cx="1896992" cy="900091"/>
          </a:xfrm>
          <a:prstGeom prst="roundRect">
            <a:avLst>
              <a:gd name="adj" fmla="val 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42" name="Model"/>
          <p:cNvSpPr txBox="1"/>
          <p:nvPr/>
        </p:nvSpPr>
        <p:spPr>
          <a:xfrm>
            <a:off x="1337354" y="8723913"/>
            <a:ext cx="933269"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dirty="0">
                <a:latin typeface="IBM Plex Sans Light"/>
                <a:sym typeface="IBM Plex Sans Light"/>
              </a:rPr>
              <a:t>Model</a:t>
            </a:r>
          </a:p>
        </p:txBody>
      </p:sp>
      <p:sp>
        <p:nvSpPr>
          <p:cNvPr id="9243" name="Rectangle"/>
          <p:cNvSpPr/>
          <p:nvPr/>
        </p:nvSpPr>
        <p:spPr>
          <a:xfrm>
            <a:off x="3478656" y="8466087"/>
            <a:ext cx="1896992" cy="900091"/>
          </a:xfrm>
          <a:prstGeom prst="roundRect">
            <a:avLst>
              <a:gd name="adj" fmla="val 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44" name="Model"/>
          <p:cNvSpPr txBox="1"/>
          <p:nvPr/>
        </p:nvSpPr>
        <p:spPr>
          <a:xfrm>
            <a:off x="3791559" y="8723913"/>
            <a:ext cx="933269"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dirty="0">
                <a:latin typeface="IBM Plex Sans Light"/>
                <a:sym typeface="IBM Plex Sans Light"/>
              </a:rPr>
              <a:t>Model</a:t>
            </a:r>
          </a:p>
        </p:txBody>
      </p:sp>
      <p:sp>
        <p:nvSpPr>
          <p:cNvPr id="9245" name="Line"/>
          <p:cNvSpPr/>
          <p:nvPr/>
        </p:nvSpPr>
        <p:spPr>
          <a:xfrm flipV="1">
            <a:off x="8802028" y="8233533"/>
            <a:ext cx="3" cy="1993947"/>
          </a:xfrm>
          <a:prstGeom prst="line">
            <a:avLst/>
          </a:prstGeom>
          <a:ln>
            <a:solidFill>
              <a:schemeClr val="accent5">
                <a:lumOff val="-17568"/>
              </a:schemeClr>
            </a:solidFill>
            <a:tailEnd type="arrow"/>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46" name="Line"/>
          <p:cNvSpPr/>
          <p:nvPr/>
        </p:nvSpPr>
        <p:spPr>
          <a:xfrm flipV="1">
            <a:off x="4427151" y="9644131"/>
            <a:ext cx="3" cy="593992"/>
          </a:xfrm>
          <a:prstGeom prst="line">
            <a:avLst/>
          </a:prstGeom>
          <a:ln>
            <a:solidFill>
              <a:schemeClr val="accent5">
                <a:lumOff val="-17568"/>
              </a:schemeClr>
            </a:solidFill>
            <a:tailEnd type="arrow"/>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47" name="Rectangle"/>
          <p:cNvSpPr/>
          <p:nvPr/>
        </p:nvSpPr>
        <p:spPr>
          <a:xfrm>
            <a:off x="1024451" y="10223105"/>
            <a:ext cx="1896992" cy="2207619"/>
          </a:xfrm>
          <a:prstGeom prst="roundRect">
            <a:avLst>
              <a:gd name="adj" fmla="val 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48" name="Labeled…"/>
          <p:cNvSpPr txBox="1"/>
          <p:nvPr/>
        </p:nvSpPr>
        <p:spPr>
          <a:xfrm>
            <a:off x="1390097" y="10687653"/>
            <a:ext cx="1165704" cy="14862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p>
            <a:pPr algn="ctr" defTabSz="1829308" hangingPunct="0">
              <a:lnSpc>
                <a:spcPct val="20000"/>
              </a:lnSpc>
              <a:spcBef>
                <a:spcPts val="2933"/>
              </a:spcBef>
              <a:defRPr sz="800">
                <a:solidFill>
                  <a:srgbClr val="000000"/>
                </a:solidFill>
              </a:defRPr>
            </a:pPr>
            <a:r>
              <a:rPr sz="2133" kern="0" dirty="0">
                <a:solidFill>
                  <a:srgbClr val="000000"/>
                </a:solidFill>
                <a:latin typeface="IBM Plex Sans Light"/>
                <a:sym typeface="IBM Plex Sans Light"/>
              </a:rPr>
              <a:t>Labeled</a:t>
            </a:r>
          </a:p>
          <a:p>
            <a:pPr algn="ctr" defTabSz="1829308" hangingPunct="0">
              <a:lnSpc>
                <a:spcPct val="20000"/>
              </a:lnSpc>
              <a:spcBef>
                <a:spcPts val="2933"/>
              </a:spcBef>
              <a:defRPr sz="800">
                <a:solidFill>
                  <a:srgbClr val="000000"/>
                </a:solidFill>
              </a:defRPr>
            </a:pPr>
            <a:r>
              <a:rPr sz="2133" kern="0" dirty="0">
                <a:solidFill>
                  <a:srgbClr val="000000"/>
                </a:solidFill>
                <a:latin typeface="IBM Plex Sans Light"/>
                <a:sym typeface="IBM Plex Sans Light"/>
              </a:rPr>
              <a:t>Training</a:t>
            </a:r>
          </a:p>
          <a:p>
            <a:pPr algn="ctr" defTabSz="1829308" hangingPunct="0">
              <a:lnSpc>
                <a:spcPct val="20000"/>
              </a:lnSpc>
              <a:spcBef>
                <a:spcPts val="2933"/>
              </a:spcBef>
              <a:defRPr sz="800">
                <a:solidFill>
                  <a:srgbClr val="000000"/>
                </a:solidFill>
              </a:defRPr>
            </a:pPr>
            <a:r>
              <a:rPr sz="2133" kern="0" dirty="0">
                <a:solidFill>
                  <a:srgbClr val="000000"/>
                </a:solidFill>
                <a:latin typeface="IBM Plex Sans Light"/>
                <a:sym typeface="IBM Plex Sans Light"/>
              </a:rPr>
              <a:t>Data</a:t>
            </a:r>
          </a:p>
        </p:txBody>
      </p:sp>
      <p:sp>
        <p:nvSpPr>
          <p:cNvPr id="9249" name="Rectangle"/>
          <p:cNvSpPr/>
          <p:nvPr/>
        </p:nvSpPr>
        <p:spPr>
          <a:xfrm>
            <a:off x="3520651" y="10223105"/>
            <a:ext cx="1896992" cy="2207619"/>
          </a:xfrm>
          <a:prstGeom prst="roundRect">
            <a:avLst>
              <a:gd name="adj" fmla="val 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50" name="Labeled…"/>
          <p:cNvSpPr txBox="1"/>
          <p:nvPr/>
        </p:nvSpPr>
        <p:spPr>
          <a:xfrm>
            <a:off x="3886295" y="10687653"/>
            <a:ext cx="1165704" cy="14862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p>
            <a:pPr algn="ctr" defTabSz="1829308" hangingPunct="0">
              <a:lnSpc>
                <a:spcPct val="20000"/>
              </a:lnSpc>
              <a:spcBef>
                <a:spcPts val="2933"/>
              </a:spcBef>
              <a:defRPr sz="800">
                <a:solidFill>
                  <a:srgbClr val="000000"/>
                </a:solidFill>
              </a:defRPr>
            </a:pPr>
            <a:r>
              <a:rPr sz="2133" kern="0" dirty="0">
                <a:solidFill>
                  <a:srgbClr val="000000"/>
                </a:solidFill>
                <a:latin typeface="IBM Plex Sans Light"/>
                <a:sym typeface="IBM Plex Sans Light"/>
              </a:rPr>
              <a:t>Labeled</a:t>
            </a:r>
          </a:p>
          <a:p>
            <a:pPr algn="ctr" defTabSz="1829308" hangingPunct="0">
              <a:lnSpc>
                <a:spcPct val="20000"/>
              </a:lnSpc>
              <a:spcBef>
                <a:spcPts val="2933"/>
              </a:spcBef>
              <a:defRPr sz="800">
                <a:solidFill>
                  <a:srgbClr val="000000"/>
                </a:solidFill>
              </a:defRPr>
            </a:pPr>
            <a:r>
              <a:rPr sz="2133" kern="0" dirty="0">
                <a:solidFill>
                  <a:srgbClr val="000000"/>
                </a:solidFill>
                <a:latin typeface="IBM Plex Sans Light"/>
                <a:sym typeface="IBM Plex Sans Light"/>
              </a:rPr>
              <a:t>Training</a:t>
            </a:r>
          </a:p>
          <a:p>
            <a:pPr algn="ctr" defTabSz="1829308" hangingPunct="0">
              <a:lnSpc>
                <a:spcPct val="20000"/>
              </a:lnSpc>
              <a:spcBef>
                <a:spcPts val="2933"/>
              </a:spcBef>
              <a:defRPr sz="800">
                <a:solidFill>
                  <a:srgbClr val="000000"/>
                </a:solidFill>
              </a:defRPr>
            </a:pPr>
            <a:r>
              <a:rPr sz="2133" kern="0" dirty="0">
                <a:solidFill>
                  <a:srgbClr val="000000"/>
                </a:solidFill>
                <a:latin typeface="IBM Plex Sans Light"/>
                <a:sym typeface="IBM Plex Sans Light"/>
              </a:rPr>
              <a:t>Data</a:t>
            </a:r>
          </a:p>
        </p:txBody>
      </p:sp>
      <p:sp>
        <p:nvSpPr>
          <p:cNvPr id="9251" name="Line"/>
          <p:cNvSpPr/>
          <p:nvPr/>
        </p:nvSpPr>
        <p:spPr>
          <a:xfrm flipV="1">
            <a:off x="4469146" y="8077893"/>
            <a:ext cx="3" cy="383061"/>
          </a:xfrm>
          <a:prstGeom prst="line">
            <a:avLst/>
          </a:prstGeom>
          <a:ln>
            <a:solidFill>
              <a:schemeClr val="accent5">
                <a:lumOff val="-17568"/>
              </a:schemeClr>
            </a:solidFill>
            <a:tailEnd type="arrow"/>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52" name="Rectangle"/>
          <p:cNvSpPr/>
          <p:nvPr/>
        </p:nvSpPr>
        <p:spPr>
          <a:xfrm>
            <a:off x="7661878" y="10217974"/>
            <a:ext cx="16321413" cy="2207619"/>
          </a:xfrm>
          <a:prstGeom prst="roundRect">
            <a:avLst>
              <a:gd name="adj" fmla="val 0"/>
            </a:avLst>
          </a:prstGeom>
          <a:solidFill>
            <a:schemeClr val="accent1"/>
          </a:solidFill>
          <a:ln w="12700">
            <a:miter lim="400000"/>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53" name="Rectangle"/>
          <p:cNvSpPr/>
          <p:nvPr/>
        </p:nvSpPr>
        <p:spPr>
          <a:xfrm>
            <a:off x="12570310" y="9477221"/>
            <a:ext cx="5689408" cy="760309"/>
          </a:xfrm>
          <a:prstGeom prst="roundRect">
            <a:avLst>
              <a:gd name="adj" fmla="val 0"/>
            </a:avLst>
          </a:prstGeom>
          <a:solidFill>
            <a:srgbClr val="87B1FE"/>
          </a:solidFill>
          <a:ln w="12700">
            <a:miter lim="400000"/>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54" name="Rounded Rectangle"/>
          <p:cNvSpPr/>
          <p:nvPr/>
        </p:nvSpPr>
        <p:spPr>
          <a:xfrm>
            <a:off x="7853534" y="6900863"/>
            <a:ext cx="1896992" cy="900091"/>
          </a:xfrm>
          <a:prstGeom prst="roundRect">
            <a:avLst>
              <a:gd name="adj" fmla="val 5000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55" name="Task"/>
          <p:cNvSpPr txBox="1"/>
          <p:nvPr/>
        </p:nvSpPr>
        <p:spPr>
          <a:xfrm>
            <a:off x="8301903" y="7158691"/>
            <a:ext cx="755335"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dirty="0">
                <a:latin typeface="IBM Plex Sans Light"/>
                <a:sym typeface="IBM Plex Sans Light"/>
              </a:rPr>
              <a:t>Task</a:t>
            </a:r>
          </a:p>
        </p:txBody>
      </p:sp>
      <p:sp>
        <p:nvSpPr>
          <p:cNvPr id="9256" name="Rounded Rectangle"/>
          <p:cNvSpPr/>
          <p:nvPr/>
        </p:nvSpPr>
        <p:spPr>
          <a:xfrm>
            <a:off x="10307738" y="6900863"/>
            <a:ext cx="1896995" cy="900091"/>
          </a:xfrm>
          <a:prstGeom prst="roundRect">
            <a:avLst>
              <a:gd name="adj" fmla="val 5000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57" name="Task"/>
          <p:cNvSpPr txBox="1"/>
          <p:nvPr/>
        </p:nvSpPr>
        <p:spPr>
          <a:xfrm>
            <a:off x="10756108" y="7158691"/>
            <a:ext cx="755335"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Task</a:t>
            </a:r>
          </a:p>
        </p:txBody>
      </p:sp>
      <p:sp>
        <p:nvSpPr>
          <p:cNvPr id="9258" name="Rounded Rectangle"/>
          <p:cNvSpPr/>
          <p:nvPr/>
        </p:nvSpPr>
        <p:spPr>
          <a:xfrm>
            <a:off x="13397468" y="6900863"/>
            <a:ext cx="1896995" cy="900091"/>
          </a:xfrm>
          <a:prstGeom prst="roundRect">
            <a:avLst>
              <a:gd name="adj" fmla="val 5000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59" name="Task"/>
          <p:cNvSpPr txBox="1"/>
          <p:nvPr/>
        </p:nvSpPr>
        <p:spPr>
          <a:xfrm>
            <a:off x="13845839" y="7158691"/>
            <a:ext cx="755335"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Task</a:t>
            </a:r>
          </a:p>
        </p:txBody>
      </p:sp>
      <p:sp>
        <p:nvSpPr>
          <p:cNvPr id="9260" name="Rounded Rectangle"/>
          <p:cNvSpPr/>
          <p:nvPr/>
        </p:nvSpPr>
        <p:spPr>
          <a:xfrm>
            <a:off x="15851674" y="6900863"/>
            <a:ext cx="1896995" cy="900091"/>
          </a:xfrm>
          <a:prstGeom prst="roundRect">
            <a:avLst>
              <a:gd name="adj" fmla="val 5000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61" name="Task"/>
          <p:cNvSpPr txBox="1"/>
          <p:nvPr/>
        </p:nvSpPr>
        <p:spPr>
          <a:xfrm>
            <a:off x="16300042" y="7158691"/>
            <a:ext cx="755335"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Task</a:t>
            </a:r>
          </a:p>
        </p:txBody>
      </p:sp>
      <p:sp>
        <p:nvSpPr>
          <p:cNvPr id="9262" name="Rounded Rectangle"/>
          <p:cNvSpPr/>
          <p:nvPr/>
        </p:nvSpPr>
        <p:spPr>
          <a:xfrm>
            <a:off x="19219498" y="6900863"/>
            <a:ext cx="1896995" cy="900091"/>
          </a:xfrm>
          <a:prstGeom prst="roundRect">
            <a:avLst>
              <a:gd name="adj" fmla="val 5000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63" name="Task"/>
          <p:cNvSpPr txBox="1"/>
          <p:nvPr/>
        </p:nvSpPr>
        <p:spPr>
          <a:xfrm>
            <a:off x="19667868" y="7158691"/>
            <a:ext cx="755335"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Task</a:t>
            </a:r>
          </a:p>
        </p:txBody>
      </p:sp>
      <p:sp>
        <p:nvSpPr>
          <p:cNvPr id="9264" name="Rounded Rectangle"/>
          <p:cNvSpPr/>
          <p:nvPr/>
        </p:nvSpPr>
        <p:spPr>
          <a:xfrm>
            <a:off x="21673703" y="6900863"/>
            <a:ext cx="1896995" cy="900091"/>
          </a:xfrm>
          <a:prstGeom prst="roundRect">
            <a:avLst>
              <a:gd name="adj" fmla="val 50000"/>
            </a:avLst>
          </a:prstGeom>
          <a:ln>
            <a:solidFill>
              <a:schemeClr val="accent5">
                <a:lumOff val="-17568"/>
              </a:schemeClr>
            </a:solidFill>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65" name="Task"/>
          <p:cNvSpPr txBox="1"/>
          <p:nvPr/>
        </p:nvSpPr>
        <p:spPr>
          <a:xfrm>
            <a:off x="22122071" y="7158691"/>
            <a:ext cx="755335"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lnSpc>
                <a:spcPct val="20000"/>
              </a:lnSpc>
              <a:spcBef>
                <a:spcPts val="1100"/>
              </a:spcBef>
              <a:defRPr sz="800">
                <a:solidFill>
                  <a:srgbClr val="000000"/>
                </a:solidFill>
              </a:defRPr>
            </a:lvl1pPr>
          </a:lstStyle>
          <a:p>
            <a:pPr defTabSz="1829308" hangingPunct="0">
              <a:spcBef>
                <a:spcPts val="2933"/>
              </a:spcBef>
              <a:defRPr/>
            </a:pPr>
            <a:r>
              <a:rPr sz="2133" kern="0">
                <a:latin typeface="IBM Plex Sans Light"/>
                <a:sym typeface="IBM Plex Sans Light"/>
              </a:rPr>
              <a:t>Task</a:t>
            </a:r>
          </a:p>
        </p:txBody>
      </p:sp>
      <p:sp>
        <p:nvSpPr>
          <p:cNvPr id="9266" name="Line"/>
          <p:cNvSpPr/>
          <p:nvPr/>
        </p:nvSpPr>
        <p:spPr>
          <a:xfrm flipV="1">
            <a:off x="11257700" y="8233533"/>
            <a:ext cx="3" cy="1993947"/>
          </a:xfrm>
          <a:prstGeom prst="line">
            <a:avLst/>
          </a:prstGeom>
          <a:ln>
            <a:solidFill>
              <a:schemeClr val="accent5">
                <a:lumOff val="-17568"/>
              </a:schemeClr>
            </a:solidFill>
            <a:tailEnd type="arrow"/>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67" name="Pre-Trained Foundation model"/>
          <p:cNvSpPr txBox="1"/>
          <p:nvPr/>
        </p:nvSpPr>
        <p:spPr>
          <a:xfrm>
            <a:off x="11542163" y="11219716"/>
            <a:ext cx="9007594" cy="7743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nchor="b">
            <a:spAutoFit/>
          </a:bodyPr>
          <a:lstStyle>
            <a:lvl1pPr algn="ctr">
              <a:lnSpc>
                <a:spcPct val="20000"/>
              </a:lnSpc>
              <a:spcBef>
                <a:spcPts val="1100"/>
              </a:spcBef>
              <a:defRPr sz="1900"/>
            </a:lvl1pPr>
          </a:lstStyle>
          <a:p>
            <a:pPr defTabSz="1829308" hangingPunct="0">
              <a:spcBef>
                <a:spcPts val="2933"/>
              </a:spcBef>
              <a:defRPr/>
            </a:pPr>
            <a:r>
              <a:rPr sz="5067" kern="0">
                <a:solidFill>
                  <a:srgbClr val="FFFFFF"/>
                </a:solidFill>
                <a:latin typeface="IBM Plex Sans Light"/>
                <a:sym typeface="IBM Plex Sans Light"/>
              </a:rPr>
              <a:t>Pre-Trained Foundation model</a:t>
            </a:r>
          </a:p>
        </p:txBody>
      </p:sp>
      <p:sp>
        <p:nvSpPr>
          <p:cNvPr id="9268" name="Rectangle"/>
          <p:cNvSpPr/>
          <p:nvPr/>
        </p:nvSpPr>
        <p:spPr>
          <a:xfrm>
            <a:off x="18247255" y="8916067"/>
            <a:ext cx="5738691" cy="1321464"/>
          </a:xfrm>
          <a:prstGeom prst="rect">
            <a:avLst/>
          </a:prstGeom>
          <a:solidFill>
            <a:schemeClr val="accent1">
              <a:lumMod val="75000"/>
            </a:schemeClr>
          </a:solidFill>
          <a:ln w="12700">
            <a:miter lim="400000"/>
          </a:ln>
        </p:spPr>
        <p:txBody>
          <a:bodyPr tIns="243837" bIns="243837"/>
          <a:lstStyle/>
          <a:p>
            <a:pPr defTabSz="1829308" hangingPunct="0">
              <a:defRPr/>
            </a:pPr>
            <a:endParaRPr sz="3467" kern="0">
              <a:solidFill>
                <a:srgbClr val="FFFFFF"/>
              </a:solidFill>
              <a:latin typeface="IBM Plex Sans Light"/>
              <a:sym typeface="IBM Plex Sans Light"/>
            </a:endParaRPr>
          </a:p>
        </p:txBody>
      </p:sp>
      <p:sp>
        <p:nvSpPr>
          <p:cNvPr id="9269" name="Handcraft examples"/>
          <p:cNvSpPr txBox="1"/>
          <p:nvPr/>
        </p:nvSpPr>
        <p:spPr>
          <a:xfrm>
            <a:off x="14101993" y="9670584"/>
            <a:ext cx="2626040"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nchor="b">
            <a:spAutoFit/>
          </a:bodyPr>
          <a:lstStyle>
            <a:lvl1pPr algn="ctr">
              <a:lnSpc>
                <a:spcPct val="20000"/>
              </a:lnSpc>
              <a:spcBef>
                <a:spcPts val="1100"/>
              </a:spcBef>
              <a:defRPr sz="800"/>
            </a:lvl1pPr>
          </a:lstStyle>
          <a:p>
            <a:pPr defTabSz="1829308" hangingPunct="0">
              <a:spcBef>
                <a:spcPts val="2933"/>
              </a:spcBef>
              <a:defRPr/>
            </a:pPr>
            <a:r>
              <a:rPr sz="2133" b="1" kern="0">
                <a:solidFill>
                  <a:srgbClr val="FFFFFF"/>
                </a:solidFill>
                <a:latin typeface="IBM Plex Sans Light"/>
                <a:sym typeface="IBM Plex Sans Light"/>
              </a:rPr>
              <a:t>Handcraft examples</a:t>
            </a:r>
          </a:p>
        </p:txBody>
      </p:sp>
      <p:sp>
        <p:nvSpPr>
          <p:cNvPr id="9270" name="Labeled Tuning data"/>
          <p:cNvSpPr txBox="1"/>
          <p:nvPr/>
        </p:nvSpPr>
        <p:spPr>
          <a:xfrm>
            <a:off x="19796367" y="9372766"/>
            <a:ext cx="2640466" cy="6111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40" tIns="243837" rIns="91440" bIns="243837" anchor="b">
            <a:spAutoFit/>
          </a:bodyPr>
          <a:lstStyle>
            <a:lvl1pPr algn="ctr">
              <a:lnSpc>
                <a:spcPct val="20000"/>
              </a:lnSpc>
              <a:spcBef>
                <a:spcPts val="1100"/>
              </a:spcBef>
              <a:defRPr sz="800"/>
            </a:lvl1pPr>
          </a:lstStyle>
          <a:p>
            <a:pPr defTabSz="1829308" hangingPunct="0">
              <a:spcBef>
                <a:spcPts val="2933"/>
              </a:spcBef>
              <a:defRPr/>
            </a:pPr>
            <a:r>
              <a:rPr sz="2100" b="1" kern="0" dirty="0">
                <a:solidFill>
                  <a:srgbClr val="FFFFFF"/>
                </a:solidFill>
                <a:latin typeface="IBM Plex Sans Light"/>
                <a:sym typeface="IBM Plex Sans Light"/>
              </a:rPr>
              <a:t>Labeled Tuning data</a:t>
            </a:r>
            <a:endParaRPr lang="en-US" sz="2100" b="1" kern="0" dirty="0">
              <a:solidFill>
                <a:srgbClr val="FFFFFF"/>
              </a:solidFill>
              <a:latin typeface="IBM Plex Sans Light"/>
            </a:endParaRPr>
          </a:p>
        </p:txBody>
      </p:sp>
      <p:sp>
        <p:nvSpPr>
          <p:cNvPr id="9271" name="Line"/>
          <p:cNvSpPr/>
          <p:nvPr/>
        </p:nvSpPr>
        <p:spPr>
          <a:xfrm flipV="1">
            <a:off x="14345231" y="8249050"/>
            <a:ext cx="3" cy="1223616"/>
          </a:xfrm>
          <a:prstGeom prst="line">
            <a:avLst/>
          </a:prstGeom>
          <a:ln>
            <a:solidFill>
              <a:schemeClr val="accent5">
                <a:lumOff val="-17568"/>
              </a:schemeClr>
            </a:solidFill>
            <a:tailEnd type="arrow"/>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72" name="Line"/>
          <p:cNvSpPr/>
          <p:nvPr/>
        </p:nvSpPr>
        <p:spPr>
          <a:xfrm flipV="1">
            <a:off x="16800903" y="8249050"/>
            <a:ext cx="3" cy="1223616"/>
          </a:xfrm>
          <a:prstGeom prst="line">
            <a:avLst/>
          </a:prstGeom>
          <a:ln>
            <a:solidFill>
              <a:schemeClr val="accent5">
                <a:lumOff val="-17568"/>
              </a:schemeClr>
            </a:solidFill>
            <a:tailEnd type="arrow"/>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73" name="Line"/>
          <p:cNvSpPr/>
          <p:nvPr/>
        </p:nvSpPr>
        <p:spPr>
          <a:xfrm flipV="1">
            <a:off x="20167994" y="8249050"/>
            <a:ext cx="3" cy="667083"/>
          </a:xfrm>
          <a:prstGeom prst="line">
            <a:avLst/>
          </a:prstGeom>
          <a:ln>
            <a:solidFill>
              <a:schemeClr val="accent5">
                <a:lumOff val="-17568"/>
              </a:schemeClr>
            </a:solidFill>
            <a:tailEnd type="arrow"/>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74" name="Line"/>
          <p:cNvSpPr/>
          <p:nvPr/>
        </p:nvSpPr>
        <p:spPr>
          <a:xfrm flipV="1">
            <a:off x="22622199" y="8249050"/>
            <a:ext cx="3" cy="667083"/>
          </a:xfrm>
          <a:prstGeom prst="line">
            <a:avLst/>
          </a:prstGeom>
          <a:ln>
            <a:solidFill>
              <a:schemeClr val="accent5">
                <a:lumOff val="-17568"/>
              </a:schemeClr>
            </a:solidFill>
            <a:tailEnd type="arrow"/>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75" name="Generative AI"/>
          <p:cNvSpPr txBox="1"/>
          <p:nvPr/>
        </p:nvSpPr>
        <p:spPr>
          <a:xfrm>
            <a:off x="14309607" y="3328121"/>
            <a:ext cx="1704313" cy="8206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243837" bIns="243837">
            <a:spAutoFit/>
          </a:bodyPr>
          <a:lstStyle>
            <a:lvl1pPr>
              <a:spcBef>
                <a:spcPts val="1100"/>
              </a:spcBef>
              <a:defRPr sz="800">
                <a:solidFill>
                  <a:srgbClr val="000000"/>
                </a:solidFill>
                <a:latin typeface="IBM Plex Sans Medm"/>
                <a:ea typeface="IBM Plex Sans Medm"/>
                <a:cs typeface="IBM Plex Sans Medm"/>
                <a:sym typeface="IBM Plex Sans Medium"/>
              </a:defRPr>
            </a:lvl1pPr>
          </a:lstStyle>
          <a:p>
            <a:pPr defTabSz="1829308" hangingPunct="0">
              <a:spcBef>
                <a:spcPts val="2933"/>
              </a:spcBef>
              <a:defRPr/>
            </a:pPr>
            <a:r>
              <a:rPr sz="2133" kern="0"/>
              <a:t>Generative AI</a:t>
            </a:r>
          </a:p>
        </p:txBody>
      </p:sp>
      <p:sp>
        <p:nvSpPr>
          <p:cNvPr id="9277" name="Line"/>
          <p:cNvSpPr/>
          <p:nvPr/>
        </p:nvSpPr>
        <p:spPr>
          <a:xfrm>
            <a:off x="-269" y="3108158"/>
            <a:ext cx="24387712" cy="3"/>
          </a:xfrm>
          <a:prstGeom prst="line">
            <a:avLst/>
          </a:prstGeom>
          <a:ln w="6350">
            <a:solidFill>
              <a:schemeClr val="accent5">
                <a:lumOff val="-17568"/>
              </a:schemeClr>
            </a:solidFill>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78" name="Line"/>
          <p:cNvSpPr/>
          <p:nvPr/>
        </p:nvSpPr>
        <p:spPr>
          <a:xfrm>
            <a:off x="-269" y="13395937"/>
            <a:ext cx="24387712" cy="3"/>
          </a:xfrm>
          <a:prstGeom prst="line">
            <a:avLst/>
          </a:prstGeom>
          <a:ln w="6350">
            <a:solidFill>
              <a:schemeClr val="accent5">
                <a:lumOff val="-17568"/>
              </a:schemeClr>
            </a:solidFill>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9279" name="Line"/>
          <p:cNvSpPr/>
          <p:nvPr/>
        </p:nvSpPr>
        <p:spPr>
          <a:xfrm>
            <a:off x="-269" y="4340259"/>
            <a:ext cx="24387712" cy="3"/>
          </a:xfrm>
          <a:prstGeom prst="line">
            <a:avLst/>
          </a:prstGeom>
          <a:ln w="6350">
            <a:solidFill>
              <a:schemeClr val="accent5">
                <a:lumOff val="-17568"/>
              </a:schemeClr>
            </a:solidFill>
          </a:ln>
        </p:spPr>
        <p:txBody>
          <a:bodyPr lIns="121917" rIns="121917"/>
          <a:lstStyle/>
          <a:p>
            <a:pPr defTabSz="1829308" hangingPunct="0">
              <a:defRPr>
                <a:solidFill>
                  <a:srgbClr val="000000"/>
                </a:solidFill>
              </a:defRPr>
            </a:pPr>
            <a:endParaRPr sz="3467" kern="0">
              <a:solidFill>
                <a:srgbClr val="000000"/>
              </a:solidFill>
              <a:latin typeface="IBM Plex Sans Light"/>
              <a:sym typeface="IBM Plex Sans Light"/>
            </a:endParaRPr>
          </a:p>
        </p:txBody>
      </p:sp>
      <p:sp>
        <p:nvSpPr>
          <p:cNvPr id="4" name="Title 1">
            <a:extLst>
              <a:ext uri="{FF2B5EF4-FFF2-40B4-BE49-F238E27FC236}">
                <a16:creationId xmlns:a16="http://schemas.microsoft.com/office/drawing/2014/main" id="{C73B5B90-6157-A7FC-6D73-D4839DF829E4}"/>
              </a:ext>
            </a:extLst>
          </p:cNvPr>
          <p:cNvSpPr txBox="1">
            <a:spLocks/>
          </p:cNvSpPr>
          <p:nvPr/>
        </p:nvSpPr>
        <p:spPr>
          <a:xfrm>
            <a:off x="561892" y="1016232"/>
            <a:ext cx="16211813" cy="11680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5400" kern="0" dirty="0"/>
              <a:t>Build for Traditional ML and Gen AI in One Place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A51B6F-2098-0113-284B-CDE1C2925D43}"/>
              </a:ext>
            </a:extLst>
          </p:cNvPr>
          <p:cNvSpPr/>
          <p:nvPr/>
        </p:nvSpPr>
        <p:spPr bwMode="auto">
          <a:xfrm>
            <a:off x="12193587" y="0"/>
            <a:ext cx="12193588" cy="137160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7" name="Title 2">
            <a:extLst>
              <a:ext uri="{FF2B5EF4-FFF2-40B4-BE49-F238E27FC236}">
                <a16:creationId xmlns:a16="http://schemas.microsoft.com/office/drawing/2014/main" id="{65D59D97-8217-163B-C81D-38CFE5A031A5}"/>
              </a:ext>
            </a:extLst>
          </p:cNvPr>
          <p:cNvSpPr txBox="1">
            <a:spLocks/>
          </p:cNvSpPr>
          <p:nvPr/>
        </p:nvSpPr>
        <p:spPr>
          <a:xfrm>
            <a:off x="577587" y="576891"/>
            <a:ext cx="9600121" cy="28587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chemeClr val="tx1"/>
                </a:solidFill>
                <a:uFillTx/>
                <a:latin typeface="+mj-lt"/>
                <a:ea typeface="+mj-ea"/>
                <a:cs typeface="+mj-cs"/>
                <a:sym typeface="IBM Plex Sans Light"/>
              </a:defRPr>
            </a:lvl1pPr>
            <a:lvl2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73"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48"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2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95"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a:lnSpc>
                <a:spcPct val="100000"/>
              </a:lnSpc>
            </a:pPr>
            <a:r>
              <a:rPr lang="en-US" sz="7200" b="1" dirty="0">
                <a:effectLst/>
                <a:latin typeface="IBM Plex Sans Light" panose="020B0403050203000203" pitchFamily="34" charset="0"/>
                <a:ea typeface="IBM Plex Sans Light" panose="020B0403050203000203" pitchFamily="34" charset="0"/>
                <a:cs typeface="IBM Plex Sans Light" panose="020B0403050203000203" pitchFamily="34" charset="0"/>
              </a:rPr>
              <a:t>Model’s parameters</a:t>
            </a:r>
            <a:endParaRPr lang="en-US" sz="7200" b="1" kern="0" dirty="0">
              <a:latin typeface="IBM Plex Sans Light" panose="020B0403050203000203" pitchFamily="34" charset="0"/>
            </a:endParaRPr>
          </a:p>
        </p:txBody>
      </p:sp>
      <p:sp>
        <p:nvSpPr>
          <p:cNvPr id="3" name="TextBox 2">
            <a:extLst>
              <a:ext uri="{FF2B5EF4-FFF2-40B4-BE49-F238E27FC236}">
                <a16:creationId xmlns:a16="http://schemas.microsoft.com/office/drawing/2014/main" id="{F34C9051-1F08-ED11-9FDF-08E8EEFFE3C3}"/>
              </a:ext>
            </a:extLst>
          </p:cNvPr>
          <p:cNvSpPr txBox="1"/>
          <p:nvPr/>
        </p:nvSpPr>
        <p:spPr>
          <a:xfrm>
            <a:off x="4544291" y="1136073"/>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444465" indent="-446749" algn="l" defTabSz="2438400">
              <a:spcBef>
                <a:spcPts val="2900"/>
              </a:spcBef>
              <a:buSzPct val="100000"/>
              <a:buFontTx/>
              <a:buChar char="–"/>
            </a:pPr>
            <a:endParaRPr lang="en-PL" kern="0" dirty="0">
              <a:solidFill>
                <a:srgbClr val="000000"/>
              </a:solidFill>
              <a:ea typeface="+mj-ea"/>
              <a:cs typeface="+mj-cs"/>
              <a:sym typeface="IBM Plex Sans Light"/>
            </a:endParaRPr>
          </a:p>
        </p:txBody>
      </p:sp>
      <p:sp>
        <p:nvSpPr>
          <p:cNvPr id="9" name="TextBox 8">
            <a:extLst>
              <a:ext uri="{FF2B5EF4-FFF2-40B4-BE49-F238E27FC236}">
                <a16:creationId xmlns:a16="http://schemas.microsoft.com/office/drawing/2014/main" id="{DA75C590-FE6B-1AFB-519C-3CFCDD5248B1}"/>
              </a:ext>
            </a:extLst>
          </p:cNvPr>
          <p:cNvSpPr txBox="1"/>
          <p:nvPr/>
        </p:nvSpPr>
        <p:spPr>
          <a:xfrm>
            <a:off x="12511279" y="576891"/>
            <a:ext cx="10884748" cy="1191095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457200" indent="-457200" algn="l" fontAlgn="base">
              <a:buFont typeface="Arial" panose="020B0604020202020204" pitchFamily="34" charset="0"/>
              <a:buChar char="•"/>
            </a:pPr>
            <a:r>
              <a:rPr lang="en-GB" sz="3200" b="1" i="1" u="none" strike="noStrike" dirty="0">
                <a:solidFill>
                  <a:srgbClr val="161616"/>
                </a:solidFill>
                <a:effectLst/>
                <a:latin typeface="IBM Plex Sans" panose="020B0503050203000203" pitchFamily="34" charset="0"/>
              </a:rPr>
              <a:t>Temperature</a:t>
            </a:r>
            <a:r>
              <a:rPr lang="en-GB" sz="3200" b="0" i="1" u="none" strike="noStrike" dirty="0">
                <a:solidFill>
                  <a:srgbClr val="161616"/>
                </a:solidFill>
                <a:effectLst/>
                <a:latin typeface="IBM Plex Sans" panose="020B0503050203000203" pitchFamily="34" charset="0"/>
              </a:rPr>
              <a:t> sampling</a:t>
            </a:r>
            <a:r>
              <a:rPr lang="en-GB" sz="3200" b="0" i="0" u="none" strike="noStrike" dirty="0">
                <a:solidFill>
                  <a:srgbClr val="161616"/>
                </a:solidFill>
                <a:effectLst/>
                <a:latin typeface="IBM Plex Sans" panose="020B0503050203000203" pitchFamily="34" charset="0"/>
              </a:rPr>
              <a:t> refers to selecting a high- or low-probability next token.</a:t>
            </a:r>
          </a:p>
          <a:p>
            <a:pPr algn="l" fontAlgn="base">
              <a:buFont typeface="Arial" panose="020B0604020202020204" pitchFamily="34" charset="0"/>
              <a:buChar char="•"/>
            </a:pPr>
            <a:endParaRPr lang="en-GB" sz="3200" dirty="0">
              <a:solidFill>
                <a:srgbClr val="161616"/>
              </a:solidFill>
              <a:latin typeface="IBM Plex Sans" panose="020B0503050203000203" pitchFamily="34" charset="0"/>
            </a:endParaRPr>
          </a:p>
          <a:p>
            <a:pPr marL="457200" indent="-457200" fontAlgn="base">
              <a:buFont typeface="Arial" panose="020B0604020202020204" pitchFamily="34" charset="0"/>
              <a:buChar char="•"/>
            </a:pPr>
            <a:r>
              <a:rPr lang="en-GB" sz="3200" b="1" i="1" u="none" strike="noStrike" dirty="0">
                <a:solidFill>
                  <a:srgbClr val="161616"/>
                </a:solidFill>
                <a:effectLst/>
                <a:latin typeface="IBM Plex Sans" panose="020B0503050203000203" pitchFamily="34" charset="0"/>
              </a:rPr>
              <a:t>Top-k</a:t>
            </a:r>
            <a:r>
              <a:rPr lang="en-GB" sz="3200" b="0" i="1" u="none" strike="noStrike" dirty="0">
                <a:solidFill>
                  <a:srgbClr val="161616"/>
                </a:solidFill>
                <a:effectLst/>
                <a:latin typeface="IBM Plex Sans" panose="020B0503050203000203" pitchFamily="34" charset="0"/>
              </a:rPr>
              <a:t> </a:t>
            </a:r>
            <a:r>
              <a:rPr lang="en-GB" sz="3200" b="1" i="1" u="none" strike="noStrike" dirty="0">
                <a:solidFill>
                  <a:srgbClr val="161616"/>
                </a:solidFill>
                <a:effectLst/>
                <a:latin typeface="IBM Plex Sans" panose="020B0503050203000203" pitchFamily="34" charset="0"/>
              </a:rPr>
              <a:t>sampling</a:t>
            </a:r>
            <a:r>
              <a:rPr lang="en-GB" sz="3200" b="0" i="0" u="none" strike="noStrike" dirty="0">
                <a:solidFill>
                  <a:srgbClr val="161616"/>
                </a:solidFill>
                <a:effectLst/>
                <a:latin typeface="IBM Plex Sans" panose="020B0503050203000203" pitchFamily="34" charset="0"/>
              </a:rPr>
              <a:t> refers to selecting the next token randomly from a specified number, k, of tokens with the highest probabilities.</a:t>
            </a:r>
          </a:p>
          <a:p>
            <a:pPr algn="l" fontAlgn="base"/>
            <a:endParaRPr lang="en-GB" sz="3200" b="0" i="0" u="none" strike="noStrike" dirty="0">
              <a:solidFill>
                <a:srgbClr val="161616"/>
              </a:solidFill>
              <a:effectLst/>
              <a:latin typeface="IBM Plex Sans" panose="020B0503050203000203" pitchFamily="34" charset="0"/>
            </a:endParaRPr>
          </a:p>
          <a:p>
            <a:pPr marL="457200" indent="-457200">
              <a:buFont typeface="Arial" panose="020B0604020202020204" pitchFamily="34" charset="0"/>
              <a:buChar char="•"/>
            </a:pPr>
            <a:r>
              <a:rPr lang="en-GB" sz="3200" b="1" i="1" dirty="0">
                <a:solidFill>
                  <a:srgbClr val="161616"/>
                </a:solidFill>
                <a:latin typeface="IBM Plex Sans" panose="020B0503050203000203" pitchFamily="34" charset="0"/>
              </a:rPr>
              <a:t>Top-p sampling</a:t>
            </a:r>
            <a:r>
              <a:rPr lang="en-GB" sz="3200" b="1" dirty="0">
                <a:solidFill>
                  <a:srgbClr val="161616"/>
                </a:solidFill>
                <a:latin typeface="IBM Plex Sans" panose="020B0503050203000203" pitchFamily="34" charset="0"/>
              </a:rPr>
              <a:t> </a:t>
            </a:r>
            <a:r>
              <a:rPr lang="en-GB" sz="3200" dirty="0">
                <a:solidFill>
                  <a:srgbClr val="161616"/>
                </a:solidFill>
                <a:latin typeface="IBM Plex Sans" panose="020B0503050203000203" pitchFamily="34" charset="0"/>
              </a:rPr>
              <a:t>refers to selecting the next token randomly from the smallest set of tokens for which the cumulative probability exceeds a specified value, p. (Top-p sampling is also called </a:t>
            </a:r>
            <a:r>
              <a:rPr lang="en-GB" sz="3200" i="1" dirty="0">
                <a:solidFill>
                  <a:srgbClr val="161616"/>
                </a:solidFill>
                <a:latin typeface="IBM Plex Sans" panose="020B0503050203000203" pitchFamily="34" charset="0"/>
              </a:rPr>
              <a:t>nucleus sampling</a:t>
            </a:r>
            <a:r>
              <a:rPr lang="en-GB" sz="3200" dirty="0">
                <a:solidFill>
                  <a:srgbClr val="161616"/>
                </a:solidFill>
                <a:latin typeface="IBM Plex Sans" panose="020B0503050203000203" pitchFamily="34" charset="0"/>
              </a:rPr>
              <a:t>.)</a:t>
            </a:r>
          </a:p>
          <a:p>
            <a:endParaRPr lang="pl-PL" sz="3200" dirty="0"/>
          </a:p>
          <a:p>
            <a:pPr marL="457200" indent="-457200">
              <a:buFont typeface="Arial" panose="020B0604020202020204" pitchFamily="34" charset="0"/>
              <a:buChar char="•"/>
            </a:pPr>
            <a:r>
              <a:rPr lang="en-GB" sz="3200" b="1" i="1" dirty="0">
                <a:solidFill>
                  <a:srgbClr val="161616"/>
                </a:solidFill>
                <a:latin typeface="IBM Plex Sans" panose="020B0503050203000203" pitchFamily="34" charset="0"/>
              </a:rPr>
              <a:t>Random seed </a:t>
            </a:r>
            <a:r>
              <a:rPr lang="en-GB" sz="3200" b="1" dirty="0">
                <a:solidFill>
                  <a:srgbClr val="161616"/>
                </a:solidFill>
                <a:latin typeface="IBM Plex Sans" panose="020B0503050203000203" pitchFamily="34" charset="0"/>
              </a:rPr>
              <a:t> </a:t>
            </a:r>
            <a:r>
              <a:rPr lang="en-GB" sz="3200" b="0" i="0" u="none" strike="noStrike" dirty="0">
                <a:solidFill>
                  <a:srgbClr val="161616"/>
                </a:solidFill>
                <a:effectLst/>
                <a:latin typeface="IBM Plex Sans" panose="020B0503050203000203" pitchFamily="34" charset="0"/>
              </a:rPr>
              <a:t>When you submit the same prompt to a model multiple times with sampling decoding, you'll usually get back different generated text each time. This variability is the result of intentional pseudo-randomness built into the decoding process. </a:t>
            </a:r>
            <a:r>
              <a:rPr lang="en-GB" sz="3200" b="0" i="1" u="none" strike="noStrike" dirty="0">
                <a:solidFill>
                  <a:srgbClr val="161616"/>
                </a:solidFill>
                <a:effectLst/>
                <a:latin typeface="IBM Plex Sans" panose="020B0503050203000203" pitchFamily="34" charset="0"/>
              </a:rPr>
              <a:t>Random seed</a:t>
            </a:r>
            <a:r>
              <a:rPr lang="en-GB" sz="3200" b="0" i="0" u="none" strike="noStrike" dirty="0">
                <a:solidFill>
                  <a:srgbClr val="161616"/>
                </a:solidFill>
                <a:effectLst/>
                <a:latin typeface="IBM Plex Sans" panose="020B0503050203000203" pitchFamily="34" charset="0"/>
              </a:rPr>
              <a:t> refers to the number used to generate that pseudo-random </a:t>
            </a:r>
            <a:r>
              <a:rPr lang="en-GB" sz="3200" b="0" i="0" u="none" strike="noStrike" dirty="0" err="1">
                <a:solidFill>
                  <a:srgbClr val="161616"/>
                </a:solidFill>
                <a:effectLst/>
                <a:latin typeface="IBM Plex Sans" panose="020B0503050203000203" pitchFamily="34" charset="0"/>
              </a:rPr>
              <a:t>behavior</a:t>
            </a:r>
            <a:r>
              <a:rPr lang="en-GB" sz="3200" b="0" i="0" u="none" strike="noStrike" dirty="0">
                <a:solidFill>
                  <a:srgbClr val="161616"/>
                </a:solidFill>
                <a:effectLst/>
                <a:latin typeface="IBM Plex Sans" panose="020B0503050203000203" pitchFamily="34" charset="0"/>
              </a:rPr>
              <a:t>.</a:t>
            </a:r>
          </a:p>
          <a:p>
            <a:endParaRPr lang="pl-PL" sz="3200" dirty="0"/>
          </a:p>
          <a:p>
            <a:pPr marL="457200" indent="-457200">
              <a:buFont typeface="Arial" panose="020B0604020202020204" pitchFamily="34" charset="0"/>
              <a:buChar char="•"/>
            </a:pPr>
            <a:r>
              <a:rPr lang="en-GB" sz="3200" b="1" i="1" dirty="0">
                <a:solidFill>
                  <a:srgbClr val="161616"/>
                </a:solidFill>
                <a:latin typeface="IBM Plex Sans" panose="020B0503050203000203" pitchFamily="34" charset="0"/>
              </a:rPr>
              <a:t>Repetition penalty</a:t>
            </a:r>
            <a:r>
              <a:rPr lang="pl-PL" sz="3200" dirty="0">
                <a:latin typeface="IBM Plex Sans" panose="020B0503050203000203" pitchFamily="34" charset="0"/>
              </a:rPr>
              <a:t> </a:t>
            </a:r>
            <a:r>
              <a:rPr lang="en-GB" sz="3200" b="0" i="0" u="none" strike="noStrike" dirty="0">
                <a:solidFill>
                  <a:srgbClr val="161616"/>
                </a:solidFill>
                <a:effectLst/>
                <a:latin typeface="IBM Plex Sans" panose="020B0503050203000203" pitchFamily="34" charset="0"/>
              </a:rPr>
              <a:t>If you notice the result generated for your chosen prompt, model, and parameters consistently contains repetitive text, you can try adding a </a:t>
            </a:r>
            <a:r>
              <a:rPr lang="en-GB" sz="3200" b="0" i="1" u="none" strike="noStrike" dirty="0">
                <a:solidFill>
                  <a:srgbClr val="161616"/>
                </a:solidFill>
                <a:effectLst/>
                <a:latin typeface="IBM Plex Sans" panose="020B0503050203000203" pitchFamily="34" charset="0"/>
              </a:rPr>
              <a:t>repetition penalty</a:t>
            </a:r>
            <a:r>
              <a:rPr lang="en-GB" sz="3200" b="0" i="0" u="none" strike="noStrike" dirty="0">
                <a:solidFill>
                  <a:srgbClr val="161616"/>
                </a:solidFill>
                <a:effectLst/>
                <a:latin typeface="IBM Plex Sans" panose="020B0503050203000203" pitchFamily="34" charset="0"/>
              </a:rPr>
              <a:t>.</a:t>
            </a:r>
            <a:endParaRPr lang="pl-PL" sz="3200" dirty="0">
              <a:latin typeface="IBM Plex Sans" panose="020B0503050203000203" pitchFamily="34" charset="0"/>
            </a:endParaRPr>
          </a:p>
        </p:txBody>
      </p:sp>
      <p:sp>
        <p:nvSpPr>
          <p:cNvPr id="5" name="TextBox 4">
            <a:extLst>
              <a:ext uri="{FF2B5EF4-FFF2-40B4-BE49-F238E27FC236}">
                <a16:creationId xmlns:a16="http://schemas.microsoft.com/office/drawing/2014/main" id="{6354F909-5F01-DE04-81B8-7D16503E6FC4}"/>
              </a:ext>
            </a:extLst>
          </p:cNvPr>
          <p:cNvSpPr txBox="1"/>
          <p:nvPr/>
        </p:nvSpPr>
        <p:spPr>
          <a:xfrm>
            <a:off x="577588" y="2320022"/>
            <a:ext cx="9966588" cy="1003351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a:lnSpc>
                <a:spcPct val="100000"/>
              </a:lnSpc>
            </a:pPr>
            <a:r>
              <a:rPr lang="en-GB" sz="3400" b="0" i="1" u="none" strike="noStrike" dirty="0">
                <a:solidFill>
                  <a:srgbClr val="161616"/>
                </a:solidFill>
                <a:effectLst/>
                <a:latin typeface="IBM Plex Sans" panose="020B0503050203000203" pitchFamily="34" charset="0"/>
              </a:rPr>
              <a:t>Decoding</a:t>
            </a:r>
            <a:r>
              <a:rPr lang="en-GB" sz="3400" b="0" i="0" u="none" strike="noStrike" dirty="0">
                <a:solidFill>
                  <a:srgbClr val="161616"/>
                </a:solidFill>
                <a:effectLst/>
                <a:latin typeface="IBM Plex Sans" panose="020B0503050203000203" pitchFamily="34" charset="0"/>
              </a:rPr>
              <a:t> is the process a model uses to choose the tokens in the generated output.</a:t>
            </a:r>
          </a:p>
          <a:p>
            <a:pPr>
              <a:lnSpc>
                <a:spcPct val="100000"/>
              </a:lnSpc>
            </a:pPr>
            <a:endParaRPr lang="en-GB" sz="3400" b="0" i="0" u="none" strike="noStrike" dirty="0">
              <a:solidFill>
                <a:srgbClr val="161616"/>
              </a:solidFill>
              <a:effectLst/>
              <a:latin typeface="IBM Plex Sans" panose="020B0503050203000203" pitchFamily="34" charset="0"/>
            </a:endParaRPr>
          </a:p>
          <a:p>
            <a:pPr marL="571500" indent="-571500" algn="l" fontAlgn="base">
              <a:buFont typeface="Arial" panose="020B0604020202020204" pitchFamily="34" charset="0"/>
              <a:buChar char="•"/>
            </a:pPr>
            <a:r>
              <a:rPr lang="en-GB" sz="3400" b="1" i="1" u="none" strike="noStrike" dirty="0">
                <a:solidFill>
                  <a:srgbClr val="161616"/>
                </a:solidFill>
                <a:effectLst/>
                <a:latin typeface="inherit"/>
              </a:rPr>
              <a:t>Greedy decoding</a:t>
            </a:r>
            <a:r>
              <a:rPr lang="en-GB" sz="3400" b="1" i="0" u="none" strike="noStrike" dirty="0">
                <a:solidFill>
                  <a:srgbClr val="161616"/>
                </a:solidFill>
                <a:effectLst/>
                <a:latin typeface="IBM Plex Sans" panose="020B0503050203000203" pitchFamily="34" charset="0"/>
              </a:rPr>
              <a:t> </a:t>
            </a:r>
            <a:r>
              <a:rPr lang="en-GB" sz="3400" b="0" i="0" u="none" strike="noStrike" dirty="0">
                <a:solidFill>
                  <a:srgbClr val="161616"/>
                </a:solidFill>
                <a:effectLst/>
                <a:latin typeface="IBM Plex Sans" panose="020B0503050203000203" pitchFamily="34" charset="0"/>
              </a:rPr>
              <a:t>selects the token with the highest probability at each step of the decoding process. Greedy decoding produces output that closely matches the most common language in the model's pretraining data and in your prompt text, which is desirable in less creative or fact-based use cases. A weakness of greedy decoding is that it can cause repetitive loops in the generated output.</a:t>
            </a:r>
          </a:p>
          <a:p>
            <a:pPr marL="571500" indent="-571500" algn="l" fontAlgn="base">
              <a:buFont typeface="Arial" panose="020B0604020202020204" pitchFamily="34" charset="0"/>
              <a:buChar char="•"/>
            </a:pPr>
            <a:r>
              <a:rPr lang="en-GB" sz="3400" b="1" i="1" u="none" strike="noStrike" dirty="0">
                <a:solidFill>
                  <a:srgbClr val="161616"/>
                </a:solidFill>
                <a:effectLst/>
                <a:latin typeface="inherit"/>
              </a:rPr>
              <a:t>Sampling decoding</a:t>
            </a:r>
            <a:r>
              <a:rPr lang="en-GB" sz="3400" b="1" i="0" u="none" strike="noStrike" dirty="0">
                <a:solidFill>
                  <a:srgbClr val="161616"/>
                </a:solidFill>
                <a:effectLst/>
                <a:latin typeface="IBM Plex Sans" panose="020B0503050203000203" pitchFamily="34" charset="0"/>
              </a:rPr>
              <a:t> </a:t>
            </a:r>
            <a:r>
              <a:rPr lang="en-GB" sz="3400" b="0" i="0" u="none" strike="noStrike" dirty="0">
                <a:solidFill>
                  <a:srgbClr val="161616"/>
                </a:solidFill>
                <a:effectLst/>
                <a:latin typeface="IBM Plex Sans" panose="020B0503050203000203" pitchFamily="34" charset="0"/>
              </a:rPr>
              <a:t>is more variable, more random than greedy decoding. Variability and randomness is desirable in creative use cases. However, with greater variability comes the risk of nonsensical output. Sampling decoding selects tokens from a probability distribution at each step:</a:t>
            </a:r>
          </a:p>
        </p:txBody>
      </p:sp>
    </p:spTree>
    <p:extLst>
      <p:ext uri="{BB962C8B-B14F-4D97-AF65-F5344CB8AC3E}">
        <p14:creationId xmlns:p14="http://schemas.microsoft.com/office/powerpoint/2010/main" val="3761980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A51B6F-2098-0113-284B-CDE1C2925D43}"/>
              </a:ext>
            </a:extLst>
          </p:cNvPr>
          <p:cNvSpPr/>
          <p:nvPr/>
        </p:nvSpPr>
        <p:spPr bwMode="auto">
          <a:xfrm>
            <a:off x="12193587" y="0"/>
            <a:ext cx="12193588" cy="137160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a:lnSpc>
                <a:spcPct val="100000"/>
              </a:lnSpc>
            </a:pPr>
            <a:endParaRPr lang="en-US" sz="1400" b="1" dirty="0">
              <a:effectLst/>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7" name="Title 2">
            <a:extLst>
              <a:ext uri="{FF2B5EF4-FFF2-40B4-BE49-F238E27FC236}">
                <a16:creationId xmlns:a16="http://schemas.microsoft.com/office/drawing/2014/main" id="{65D59D97-8217-163B-C81D-38CFE5A031A5}"/>
              </a:ext>
            </a:extLst>
          </p:cNvPr>
          <p:cNvSpPr txBox="1">
            <a:spLocks/>
          </p:cNvSpPr>
          <p:nvPr/>
        </p:nvSpPr>
        <p:spPr>
          <a:xfrm>
            <a:off x="577587" y="576891"/>
            <a:ext cx="9600121" cy="28587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chemeClr val="tx1"/>
                </a:solidFill>
                <a:uFillTx/>
                <a:latin typeface="+mj-lt"/>
                <a:ea typeface="+mj-ea"/>
                <a:cs typeface="+mj-cs"/>
                <a:sym typeface="IBM Plex Sans Light"/>
              </a:defRPr>
            </a:lvl1pPr>
            <a:lvl2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73"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48"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2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95"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a:lnSpc>
                <a:spcPct val="100000"/>
              </a:lnSpc>
            </a:pPr>
            <a:r>
              <a:rPr lang="en-US" sz="7200" b="1" dirty="0">
                <a:effectLst/>
                <a:latin typeface="IBM Plex Sans Light" panose="020B0403050203000203" pitchFamily="34" charset="0"/>
                <a:ea typeface="IBM Plex Sans Light" panose="020B0403050203000203" pitchFamily="34" charset="0"/>
                <a:cs typeface="IBM Plex Sans Light" panose="020B0403050203000203" pitchFamily="34" charset="0"/>
              </a:rPr>
              <a:t>Stopping criteria</a:t>
            </a:r>
            <a:endParaRPr lang="en-US" sz="7200" b="1" kern="0" dirty="0">
              <a:latin typeface="IBM Plex Sans Light" panose="020B0403050203000203" pitchFamily="34" charset="0"/>
            </a:endParaRPr>
          </a:p>
        </p:txBody>
      </p:sp>
      <p:sp>
        <p:nvSpPr>
          <p:cNvPr id="3" name="TextBox 2">
            <a:extLst>
              <a:ext uri="{FF2B5EF4-FFF2-40B4-BE49-F238E27FC236}">
                <a16:creationId xmlns:a16="http://schemas.microsoft.com/office/drawing/2014/main" id="{F34C9051-1F08-ED11-9FDF-08E8EEFFE3C3}"/>
              </a:ext>
            </a:extLst>
          </p:cNvPr>
          <p:cNvSpPr txBox="1"/>
          <p:nvPr/>
        </p:nvSpPr>
        <p:spPr>
          <a:xfrm>
            <a:off x="4544291" y="1136073"/>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444465" indent="-446749" algn="l" defTabSz="2438400">
              <a:spcBef>
                <a:spcPts val="2900"/>
              </a:spcBef>
              <a:buSzPct val="100000"/>
              <a:buFontTx/>
              <a:buChar char="–"/>
            </a:pPr>
            <a:endParaRPr lang="en-PL" kern="0" dirty="0">
              <a:solidFill>
                <a:srgbClr val="000000"/>
              </a:solidFill>
              <a:ea typeface="+mj-ea"/>
              <a:cs typeface="+mj-cs"/>
              <a:sym typeface="IBM Plex Sans Light"/>
            </a:endParaRPr>
          </a:p>
        </p:txBody>
      </p:sp>
      <p:sp>
        <p:nvSpPr>
          <p:cNvPr id="9" name="TextBox 8">
            <a:extLst>
              <a:ext uri="{FF2B5EF4-FFF2-40B4-BE49-F238E27FC236}">
                <a16:creationId xmlns:a16="http://schemas.microsoft.com/office/drawing/2014/main" id="{DA75C590-FE6B-1AFB-519C-3CFCDD5248B1}"/>
              </a:ext>
            </a:extLst>
          </p:cNvPr>
          <p:cNvSpPr txBox="1"/>
          <p:nvPr/>
        </p:nvSpPr>
        <p:spPr>
          <a:xfrm>
            <a:off x="12511279" y="576891"/>
            <a:ext cx="10884748" cy="830997"/>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endParaRPr lang="pl-PL" sz="4800" dirty="0"/>
          </a:p>
        </p:txBody>
      </p:sp>
      <p:sp>
        <p:nvSpPr>
          <p:cNvPr id="5" name="TextBox 4">
            <a:extLst>
              <a:ext uri="{FF2B5EF4-FFF2-40B4-BE49-F238E27FC236}">
                <a16:creationId xmlns:a16="http://schemas.microsoft.com/office/drawing/2014/main" id="{6354F909-5F01-DE04-81B8-7D16503E6FC4}"/>
              </a:ext>
            </a:extLst>
          </p:cNvPr>
          <p:cNvSpPr txBox="1"/>
          <p:nvPr/>
        </p:nvSpPr>
        <p:spPr>
          <a:xfrm>
            <a:off x="577587" y="2320022"/>
            <a:ext cx="11298309" cy="64633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a:lnSpc>
                <a:spcPct val="100000"/>
              </a:lnSpc>
            </a:pPr>
            <a:endParaRPr lang="en-US" sz="3600" dirty="0">
              <a:effectLst/>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6" name="TextBox 5">
            <a:extLst>
              <a:ext uri="{FF2B5EF4-FFF2-40B4-BE49-F238E27FC236}">
                <a16:creationId xmlns:a16="http://schemas.microsoft.com/office/drawing/2014/main" id="{2F680D98-03C1-4D04-E79E-32D75C3C20B5}"/>
              </a:ext>
            </a:extLst>
          </p:cNvPr>
          <p:cNvSpPr txBox="1"/>
          <p:nvPr/>
        </p:nvSpPr>
        <p:spPr>
          <a:xfrm>
            <a:off x="577586" y="2183145"/>
            <a:ext cx="10766689" cy="729430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a:lnSpc>
                <a:spcPct val="100000"/>
              </a:lnSpc>
            </a:pPr>
            <a:r>
              <a:rPr lang="en-GB" b="1" i="1" u="none" strike="noStrike" dirty="0">
                <a:solidFill>
                  <a:srgbClr val="161616"/>
                </a:solidFill>
                <a:effectLst/>
                <a:latin typeface="IBM Plex Sans" panose="020B0503050203000203" pitchFamily="34" charset="0"/>
              </a:rPr>
              <a:t>Stop sequence</a:t>
            </a:r>
          </a:p>
          <a:p>
            <a:pPr>
              <a:lnSpc>
                <a:spcPct val="100000"/>
              </a:lnSpc>
            </a:pPr>
            <a:r>
              <a:rPr lang="en-GB" b="0" i="0" u="none" strike="noStrike" dirty="0">
                <a:solidFill>
                  <a:srgbClr val="161616"/>
                </a:solidFill>
                <a:effectLst/>
                <a:latin typeface="IBM Plex Sans" panose="020B0503050203000203" pitchFamily="34" charset="0"/>
              </a:rPr>
              <a:t>A </a:t>
            </a:r>
            <a:r>
              <a:rPr lang="en-GB" b="0" i="1" u="none" strike="noStrike" dirty="0">
                <a:solidFill>
                  <a:srgbClr val="161616"/>
                </a:solidFill>
                <a:effectLst/>
                <a:latin typeface="IBM Plex Sans" panose="020B0503050203000203" pitchFamily="34" charset="0"/>
              </a:rPr>
              <a:t>stop sequence</a:t>
            </a:r>
            <a:r>
              <a:rPr lang="en-GB" b="0" i="0" u="none" strike="noStrike" dirty="0">
                <a:solidFill>
                  <a:srgbClr val="161616"/>
                </a:solidFill>
                <a:effectLst/>
                <a:latin typeface="IBM Plex Sans" panose="020B0503050203000203" pitchFamily="34" charset="0"/>
              </a:rPr>
              <a:t> is a string of one or more characters. If you specify stop sequences, the model will automatically stop generating output after one of the stop sequences you specify appears in the generated output. For example, one way to cause a model to stop generating output after just one sentence is to specify a period as a stop sequence. That way, after the model generates the first sentence and ends it with a period, output generation stops. Choosing effective stop sequences depends on your use case and the nature of the generated output you expect.</a:t>
            </a:r>
            <a:endParaRPr lang="en-US" sz="3600" b="1" dirty="0">
              <a:effectLst/>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10" name="TextBox 9">
            <a:extLst>
              <a:ext uri="{FF2B5EF4-FFF2-40B4-BE49-F238E27FC236}">
                <a16:creationId xmlns:a16="http://schemas.microsoft.com/office/drawing/2014/main" id="{9D362E73-5810-1361-96F5-C4768663AE3E}"/>
              </a:ext>
            </a:extLst>
          </p:cNvPr>
          <p:cNvSpPr txBox="1"/>
          <p:nvPr/>
        </p:nvSpPr>
        <p:spPr>
          <a:xfrm>
            <a:off x="12511279" y="992389"/>
            <a:ext cx="11520296" cy="563231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algn="l" fontAlgn="base"/>
            <a:r>
              <a:rPr lang="en-GB" b="1" i="1" u="none" strike="noStrike" dirty="0">
                <a:solidFill>
                  <a:srgbClr val="161616"/>
                </a:solidFill>
                <a:effectLst/>
                <a:latin typeface="IBM Plex Sans" panose="020B0503050203000203" pitchFamily="34" charset="0"/>
              </a:rPr>
              <a:t>Minimum and maximum new tokens</a:t>
            </a:r>
          </a:p>
          <a:p>
            <a:pPr>
              <a:lnSpc>
                <a:spcPct val="100000"/>
              </a:lnSpc>
            </a:pPr>
            <a:r>
              <a:rPr lang="en-GB" b="0" i="0" u="none" strike="noStrike" dirty="0">
                <a:solidFill>
                  <a:srgbClr val="161616"/>
                </a:solidFill>
                <a:effectLst/>
                <a:latin typeface="IBM Plex Sans" panose="020B0503050203000203" pitchFamily="34" charset="0"/>
              </a:rPr>
              <a:t>If you're finding the output from the model is too short or too long, try adjusting the parameters that control the number of generated tokens:</a:t>
            </a:r>
          </a:p>
          <a:p>
            <a:pPr>
              <a:lnSpc>
                <a:spcPct val="100000"/>
              </a:lnSpc>
            </a:pPr>
            <a:endParaRPr lang="en-US" sz="3600" b="1" dirty="0">
              <a:effectLst/>
              <a:latin typeface="IBM Plex Sans Light" panose="020B0403050203000203" pitchFamily="34" charset="0"/>
              <a:ea typeface="IBM Plex Sans Light" panose="020B0403050203000203" pitchFamily="34" charset="0"/>
              <a:cs typeface="IBM Plex Sans Light" panose="020B0403050203000203" pitchFamily="34" charset="0"/>
            </a:endParaRPr>
          </a:p>
          <a:p>
            <a:pPr>
              <a:lnSpc>
                <a:spcPct val="100000"/>
              </a:lnSpc>
            </a:pPr>
            <a:r>
              <a:rPr lang="en-US" b="1" dirty="0">
                <a:latin typeface="IBM Plex Sans Light" panose="020B0403050203000203" pitchFamily="34" charset="0"/>
                <a:ea typeface="IBM Plex Sans Light" panose="020B0403050203000203" pitchFamily="34" charset="0"/>
                <a:cs typeface="IBM Plex Sans Light" panose="020B0403050203000203" pitchFamily="34" charset="0"/>
              </a:rPr>
              <a:t>- </a:t>
            </a:r>
            <a:r>
              <a:rPr lang="en-US" b="1" i="1" dirty="0">
                <a:latin typeface="IBM Plex Sans Light" panose="020B0403050203000203" pitchFamily="34" charset="0"/>
                <a:ea typeface="IBM Plex Sans Light" panose="020B0403050203000203" pitchFamily="34" charset="0"/>
                <a:cs typeface="IBM Plex Sans Light" panose="020B0403050203000203" pitchFamily="34" charset="0"/>
              </a:rPr>
              <a:t>Max Tokens </a:t>
            </a:r>
            <a:r>
              <a:rPr lang="en-US" b="1" dirty="0">
                <a:latin typeface="IBM Plex Sans Light" panose="020B0403050203000203" pitchFamily="34" charset="0"/>
                <a:ea typeface="IBM Plex Sans Light" panose="020B0403050203000203" pitchFamily="34" charset="0"/>
                <a:cs typeface="IBM Plex Sans Light" panose="020B0403050203000203" pitchFamily="34" charset="0"/>
              </a:rPr>
              <a:t>- </a:t>
            </a:r>
            <a:r>
              <a:rPr lang="en-GB" b="0" i="0" u="none" strike="noStrike" dirty="0">
                <a:solidFill>
                  <a:srgbClr val="161616"/>
                </a:solidFill>
                <a:effectLst/>
                <a:latin typeface="IBM Plex Sans" panose="020B0503050203000203" pitchFamily="34" charset="0"/>
              </a:rPr>
              <a:t>parameter controls the minimum number of tokens in the generated output</a:t>
            </a:r>
          </a:p>
          <a:p>
            <a:pPr>
              <a:lnSpc>
                <a:spcPct val="100000"/>
              </a:lnSpc>
            </a:pPr>
            <a:endParaRPr lang="en-US" sz="3600" b="1" dirty="0">
              <a:effectLst/>
              <a:latin typeface="IBM Plex Sans Light" panose="020B0403050203000203" pitchFamily="34" charset="0"/>
              <a:ea typeface="IBM Plex Sans Light" panose="020B0403050203000203" pitchFamily="34" charset="0"/>
              <a:cs typeface="IBM Plex Sans Light" panose="020B0403050203000203" pitchFamily="34" charset="0"/>
            </a:endParaRPr>
          </a:p>
          <a:p>
            <a:pPr>
              <a:lnSpc>
                <a:spcPct val="100000"/>
              </a:lnSpc>
            </a:pPr>
            <a:r>
              <a:rPr lang="en-US" b="1" dirty="0">
                <a:latin typeface="IBM Plex Sans Light" panose="020B0403050203000203" pitchFamily="34" charset="0"/>
                <a:ea typeface="IBM Plex Sans Light" panose="020B0403050203000203" pitchFamily="34" charset="0"/>
                <a:cs typeface="IBM Plex Sans Light" panose="020B0403050203000203" pitchFamily="34" charset="0"/>
              </a:rPr>
              <a:t>- </a:t>
            </a:r>
            <a:r>
              <a:rPr lang="en-US" b="1" i="1" dirty="0">
                <a:latin typeface="IBM Plex Sans Light" panose="020B0403050203000203" pitchFamily="34" charset="0"/>
                <a:ea typeface="IBM Plex Sans Light" panose="020B0403050203000203" pitchFamily="34" charset="0"/>
                <a:cs typeface="IBM Plex Sans Light" panose="020B0403050203000203" pitchFamily="34" charset="0"/>
              </a:rPr>
              <a:t>Min Tokens </a:t>
            </a:r>
            <a:r>
              <a:rPr lang="en-US" b="1" dirty="0">
                <a:latin typeface="IBM Plex Sans Light" panose="020B0403050203000203" pitchFamily="34" charset="0"/>
                <a:ea typeface="IBM Plex Sans Light" panose="020B0403050203000203" pitchFamily="34" charset="0"/>
                <a:cs typeface="IBM Plex Sans Light" panose="020B0403050203000203" pitchFamily="34" charset="0"/>
              </a:rPr>
              <a:t>- </a:t>
            </a:r>
            <a:r>
              <a:rPr lang="en-GB" b="0" i="0" u="none" strike="noStrike" dirty="0">
                <a:solidFill>
                  <a:srgbClr val="161616"/>
                </a:solidFill>
                <a:effectLst/>
                <a:latin typeface="IBM Plex Sans" panose="020B0503050203000203" pitchFamily="34" charset="0"/>
              </a:rPr>
              <a:t>parameter controls the maximum number of tokens in the generated output</a:t>
            </a:r>
            <a:endParaRPr lang="en-US" sz="3600" b="1" dirty="0">
              <a:effectLst/>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Tree>
    <p:extLst>
      <p:ext uri="{BB962C8B-B14F-4D97-AF65-F5344CB8AC3E}">
        <p14:creationId xmlns:p14="http://schemas.microsoft.com/office/powerpoint/2010/main" val="23582239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A51B6F-2098-0113-284B-CDE1C2925D43}"/>
              </a:ext>
            </a:extLst>
          </p:cNvPr>
          <p:cNvSpPr/>
          <p:nvPr/>
        </p:nvSpPr>
        <p:spPr bwMode="auto">
          <a:xfrm>
            <a:off x="12193587" y="0"/>
            <a:ext cx="12193588" cy="137160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7" name="Title 2">
            <a:extLst>
              <a:ext uri="{FF2B5EF4-FFF2-40B4-BE49-F238E27FC236}">
                <a16:creationId xmlns:a16="http://schemas.microsoft.com/office/drawing/2014/main" id="{65D59D97-8217-163B-C81D-38CFE5A031A5}"/>
              </a:ext>
            </a:extLst>
          </p:cNvPr>
          <p:cNvSpPr txBox="1">
            <a:spLocks/>
          </p:cNvSpPr>
          <p:nvPr/>
        </p:nvSpPr>
        <p:spPr>
          <a:xfrm>
            <a:off x="577587" y="576891"/>
            <a:ext cx="9600121" cy="28587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chemeClr val="tx1"/>
                </a:solidFill>
                <a:uFillTx/>
                <a:latin typeface="+mj-lt"/>
                <a:ea typeface="+mj-ea"/>
                <a:cs typeface="+mj-cs"/>
                <a:sym typeface="IBM Plex Sans Light"/>
              </a:defRPr>
            </a:lvl1pPr>
            <a:lvl2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73"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48"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2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95"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a:lnSpc>
                <a:spcPct val="100000"/>
              </a:lnSpc>
            </a:pPr>
            <a:r>
              <a:rPr lang="en-US" sz="7200" b="1" dirty="0">
                <a:effectLst/>
                <a:latin typeface="IBM Plex Sans Light" panose="020B0403050203000203" pitchFamily="34" charset="0"/>
                <a:ea typeface="IBM Plex Sans Light" panose="020B0403050203000203" pitchFamily="34" charset="0"/>
                <a:cs typeface="IBM Plex Sans Light" panose="020B0403050203000203" pitchFamily="34" charset="0"/>
              </a:rPr>
              <a:t>Hallucinations</a:t>
            </a:r>
            <a:endParaRPr lang="en-US" sz="7200" b="1" kern="0" dirty="0">
              <a:latin typeface="IBM Plex Sans Light" panose="020B0403050203000203" pitchFamily="34" charset="0"/>
            </a:endParaRPr>
          </a:p>
        </p:txBody>
      </p:sp>
      <p:sp>
        <p:nvSpPr>
          <p:cNvPr id="3" name="TextBox 2">
            <a:extLst>
              <a:ext uri="{FF2B5EF4-FFF2-40B4-BE49-F238E27FC236}">
                <a16:creationId xmlns:a16="http://schemas.microsoft.com/office/drawing/2014/main" id="{F34C9051-1F08-ED11-9FDF-08E8EEFFE3C3}"/>
              </a:ext>
            </a:extLst>
          </p:cNvPr>
          <p:cNvSpPr txBox="1"/>
          <p:nvPr/>
        </p:nvSpPr>
        <p:spPr>
          <a:xfrm>
            <a:off x="4544291" y="1136073"/>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444465" indent="-446749" algn="l" defTabSz="2438400">
              <a:spcBef>
                <a:spcPts val="2900"/>
              </a:spcBef>
              <a:buSzPct val="100000"/>
              <a:buFontTx/>
              <a:buChar char="–"/>
            </a:pPr>
            <a:endParaRPr lang="en-PL" kern="0" dirty="0">
              <a:solidFill>
                <a:srgbClr val="000000"/>
              </a:solidFill>
              <a:ea typeface="+mj-ea"/>
              <a:cs typeface="+mj-cs"/>
              <a:sym typeface="IBM Plex Sans Light"/>
            </a:endParaRPr>
          </a:p>
        </p:txBody>
      </p:sp>
      <p:sp>
        <p:nvSpPr>
          <p:cNvPr id="9" name="TextBox 8">
            <a:extLst>
              <a:ext uri="{FF2B5EF4-FFF2-40B4-BE49-F238E27FC236}">
                <a16:creationId xmlns:a16="http://schemas.microsoft.com/office/drawing/2014/main" id="{DA75C590-FE6B-1AFB-519C-3CFCDD5248B1}"/>
              </a:ext>
            </a:extLst>
          </p:cNvPr>
          <p:cNvSpPr txBox="1"/>
          <p:nvPr/>
        </p:nvSpPr>
        <p:spPr>
          <a:xfrm>
            <a:off x="12511279" y="576891"/>
            <a:ext cx="10884748" cy="563231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r>
              <a:rPr lang="en-GB" dirty="0"/>
              <a:t>Large Language Models (LLMs) are often trained on data that is incomplete or contradictory. In addition, we, the users of ready-made, trained models, do not fully control which documents our model was trained on. As a result, large language models can learn to associate specific words or concepts with specific concepts, even if these associations are not exact. This can lead to them generating text that is inconsistent with the facts or just text that makes no sense.</a:t>
            </a:r>
            <a:endParaRPr lang="pl-PL" dirty="0"/>
          </a:p>
        </p:txBody>
      </p:sp>
    </p:spTree>
    <p:extLst>
      <p:ext uri="{BB962C8B-B14F-4D97-AF65-F5344CB8AC3E}">
        <p14:creationId xmlns:p14="http://schemas.microsoft.com/office/powerpoint/2010/main" val="6588796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Oval 30">
            <a:extLst>
              <a:ext uri="{FF2B5EF4-FFF2-40B4-BE49-F238E27FC236}">
                <a16:creationId xmlns:a16="http://schemas.microsoft.com/office/drawing/2014/main" id="{E1594C9D-CFFD-17A7-98E9-280178C59C2E}"/>
              </a:ext>
            </a:extLst>
          </p:cNvPr>
          <p:cNvSpPr/>
          <p:nvPr/>
        </p:nvSpPr>
        <p:spPr bwMode="auto">
          <a:xfrm>
            <a:off x="8667237" y="10840933"/>
            <a:ext cx="2624251" cy="2624835"/>
          </a:xfrm>
          <a:prstGeom prst="ellipse">
            <a:avLst/>
          </a:prstGeom>
          <a:solidFill>
            <a:srgbClr val="E5F6FF"/>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endParaRPr kumimoji="0" lang="en-US" sz="3200" b="0" i="0" u="none" strike="noStrike" cap="none" normalizeH="0" baseline="0" dirty="0">
              <a:ln>
                <a:noFill/>
              </a:ln>
              <a:solidFill>
                <a:srgbClr val="054ADC"/>
              </a:solidFill>
              <a:effectLst/>
              <a:latin typeface="+mn-lt"/>
            </a:endParaRPr>
          </a:p>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3200" b="0" i="0" u="none" strike="noStrike" cap="none" normalizeH="0" baseline="0" dirty="0">
                <a:ln>
                  <a:noFill/>
                </a:ln>
                <a:solidFill>
                  <a:srgbClr val="054ADC"/>
                </a:solidFill>
                <a:effectLst/>
                <a:latin typeface="+mn-lt"/>
              </a:rPr>
              <a:t>…</a:t>
            </a:r>
            <a:endParaRPr kumimoji="0" lang="en-US" sz="3200" b="1" i="0" u="none" strike="noStrike" cap="none" normalizeH="0" baseline="0" dirty="0">
              <a:ln>
                <a:noFill/>
              </a:ln>
              <a:solidFill>
                <a:srgbClr val="054ADC"/>
              </a:solidFill>
              <a:effectLst/>
              <a:latin typeface="+mn-lt"/>
            </a:endParaRPr>
          </a:p>
        </p:txBody>
      </p:sp>
      <p:sp>
        <p:nvSpPr>
          <p:cNvPr id="4" name="Rectangle 3">
            <a:extLst>
              <a:ext uri="{FF2B5EF4-FFF2-40B4-BE49-F238E27FC236}">
                <a16:creationId xmlns:a16="http://schemas.microsoft.com/office/drawing/2014/main" id="{8EA51B6F-2098-0113-284B-CDE1C2925D43}"/>
              </a:ext>
            </a:extLst>
          </p:cNvPr>
          <p:cNvSpPr/>
          <p:nvPr/>
        </p:nvSpPr>
        <p:spPr bwMode="auto">
          <a:xfrm>
            <a:off x="12193587" y="0"/>
            <a:ext cx="12193588" cy="137160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7" name="Title 2">
            <a:extLst>
              <a:ext uri="{FF2B5EF4-FFF2-40B4-BE49-F238E27FC236}">
                <a16:creationId xmlns:a16="http://schemas.microsoft.com/office/drawing/2014/main" id="{65D59D97-8217-163B-C81D-38CFE5A031A5}"/>
              </a:ext>
            </a:extLst>
          </p:cNvPr>
          <p:cNvSpPr txBox="1">
            <a:spLocks/>
          </p:cNvSpPr>
          <p:nvPr/>
        </p:nvSpPr>
        <p:spPr>
          <a:xfrm>
            <a:off x="577587" y="576891"/>
            <a:ext cx="9600121" cy="28587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chemeClr val="tx1"/>
                </a:solidFill>
                <a:uFillTx/>
                <a:latin typeface="+mj-lt"/>
                <a:ea typeface="+mj-ea"/>
                <a:cs typeface="+mj-cs"/>
                <a:sym typeface="IBM Plex Sans Light"/>
              </a:defRPr>
            </a:lvl1pPr>
            <a:lvl2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73"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48"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20"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95" algn="l" defTabSz="243843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a:lnSpc>
                <a:spcPct val="100000"/>
              </a:lnSpc>
            </a:pPr>
            <a:r>
              <a:rPr lang="en-US" sz="7200" b="1" dirty="0">
                <a:effectLst/>
                <a:latin typeface="IBM Plex Sans Light" panose="020B0403050203000203" pitchFamily="34" charset="0"/>
                <a:ea typeface="IBM Plex Sans Light" panose="020B0403050203000203" pitchFamily="34" charset="0"/>
                <a:cs typeface="IBM Plex Sans Light" panose="020B0403050203000203" pitchFamily="34" charset="0"/>
              </a:rPr>
              <a:t>Tokens</a:t>
            </a:r>
            <a:endParaRPr lang="en-US" sz="7200" b="1" kern="0" dirty="0">
              <a:latin typeface="IBM Plex Sans Light" panose="020B0403050203000203" pitchFamily="34" charset="0"/>
            </a:endParaRPr>
          </a:p>
        </p:txBody>
      </p:sp>
      <p:sp>
        <p:nvSpPr>
          <p:cNvPr id="3" name="TextBox 2">
            <a:extLst>
              <a:ext uri="{FF2B5EF4-FFF2-40B4-BE49-F238E27FC236}">
                <a16:creationId xmlns:a16="http://schemas.microsoft.com/office/drawing/2014/main" id="{F34C9051-1F08-ED11-9FDF-08E8EEFFE3C3}"/>
              </a:ext>
            </a:extLst>
          </p:cNvPr>
          <p:cNvSpPr txBox="1"/>
          <p:nvPr/>
        </p:nvSpPr>
        <p:spPr>
          <a:xfrm>
            <a:off x="4544291" y="1136073"/>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444465" indent="-446749" algn="l" defTabSz="2438400">
              <a:spcBef>
                <a:spcPts val="2900"/>
              </a:spcBef>
              <a:buSzPct val="100000"/>
              <a:buFontTx/>
              <a:buChar char="–"/>
            </a:pPr>
            <a:endParaRPr lang="en-PL" kern="0" dirty="0">
              <a:solidFill>
                <a:srgbClr val="000000"/>
              </a:solidFill>
              <a:ea typeface="+mj-ea"/>
              <a:cs typeface="+mj-cs"/>
              <a:sym typeface="IBM Plex Sans Light"/>
            </a:endParaRPr>
          </a:p>
        </p:txBody>
      </p:sp>
      <p:sp>
        <p:nvSpPr>
          <p:cNvPr id="9" name="TextBox 8">
            <a:extLst>
              <a:ext uri="{FF2B5EF4-FFF2-40B4-BE49-F238E27FC236}">
                <a16:creationId xmlns:a16="http://schemas.microsoft.com/office/drawing/2014/main" id="{DA75C590-FE6B-1AFB-519C-3CFCDD5248B1}"/>
              </a:ext>
            </a:extLst>
          </p:cNvPr>
          <p:cNvSpPr txBox="1"/>
          <p:nvPr/>
        </p:nvSpPr>
        <p:spPr>
          <a:xfrm>
            <a:off x="12511279" y="576891"/>
            <a:ext cx="10884748" cy="563231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r>
              <a:rPr lang="en-GB" dirty="0"/>
              <a:t>Tokens are basic units of text or code used by large language models to process and generate text. Tokens can be characters, words, </a:t>
            </a:r>
            <a:r>
              <a:rPr lang="en-GB" dirty="0" err="1"/>
              <a:t>subwords</a:t>
            </a:r>
            <a:r>
              <a:rPr lang="en-GB" dirty="0"/>
              <a:t>, or other segments of text or code, depending on the tokenization method or scheme chosen. Typically, one token has an average of 4 characters. Tokens are assigned numerical values ​​or identifiers, arranged in sequences or vectors, and constitute both input and output data. Tokens are building blocks of the model language.</a:t>
            </a:r>
            <a:endParaRPr lang="pl-PL" dirty="0"/>
          </a:p>
        </p:txBody>
      </p:sp>
      <p:sp>
        <p:nvSpPr>
          <p:cNvPr id="2" name="TextBox 1">
            <a:extLst>
              <a:ext uri="{FF2B5EF4-FFF2-40B4-BE49-F238E27FC236}">
                <a16:creationId xmlns:a16="http://schemas.microsoft.com/office/drawing/2014/main" id="{1A5D3E8C-B952-BD35-3DBB-FDBCB522B3EF}"/>
              </a:ext>
            </a:extLst>
          </p:cNvPr>
          <p:cNvSpPr txBox="1"/>
          <p:nvPr/>
        </p:nvSpPr>
        <p:spPr>
          <a:xfrm>
            <a:off x="1671145" y="173420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444465" indent="-446749" algn="l" defTabSz="2438400">
              <a:spcBef>
                <a:spcPts val="2900"/>
              </a:spcBef>
              <a:buSzPct val="100000"/>
              <a:buFontTx/>
              <a:buChar char="–"/>
            </a:pPr>
            <a:endParaRPr lang="en-PL" kern="0" dirty="0">
              <a:solidFill>
                <a:srgbClr val="000000"/>
              </a:solidFill>
              <a:ea typeface="+mj-ea"/>
              <a:cs typeface="+mj-cs"/>
              <a:sym typeface="IBM Plex Sans Light"/>
            </a:endParaRPr>
          </a:p>
        </p:txBody>
      </p:sp>
      <p:sp>
        <p:nvSpPr>
          <p:cNvPr id="5" name="TextBox 4">
            <a:extLst>
              <a:ext uri="{FF2B5EF4-FFF2-40B4-BE49-F238E27FC236}">
                <a16:creationId xmlns:a16="http://schemas.microsoft.com/office/drawing/2014/main" id="{F69EBBA8-85AF-B2A9-EE7A-3515329903D0}"/>
              </a:ext>
            </a:extLst>
          </p:cNvPr>
          <p:cNvSpPr txBox="1"/>
          <p:nvPr/>
        </p:nvSpPr>
        <p:spPr>
          <a:xfrm>
            <a:off x="11761076" y="1734207"/>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marL="444465" indent="-446749" algn="l" defTabSz="2438400">
              <a:spcBef>
                <a:spcPts val="2900"/>
              </a:spcBef>
              <a:buSzPct val="100000"/>
              <a:buFontTx/>
              <a:buChar char="–"/>
            </a:pPr>
            <a:endParaRPr lang="en-PL" kern="0" dirty="0">
              <a:solidFill>
                <a:srgbClr val="000000"/>
              </a:solidFill>
              <a:ea typeface="+mj-ea"/>
              <a:cs typeface="+mj-cs"/>
              <a:sym typeface="IBM Plex Sans Light"/>
            </a:endParaRPr>
          </a:p>
        </p:txBody>
      </p:sp>
      <p:sp>
        <p:nvSpPr>
          <p:cNvPr id="6" name="Parallelogram 5">
            <a:extLst>
              <a:ext uri="{FF2B5EF4-FFF2-40B4-BE49-F238E27FC236}">
                <a16:creationId xmlns:a16="http://schemas.microsoft.com/office/drawing/2014/main" id="{50ABDFA0-F9C5-39D8-9BAE-F6FE451732E7}"/>
              </a:ext>
            </a:extLst>
          </p:cNvPr>
          <p:cNvSpPr/>
          <p:nvPr/>
        </p:nvSpPr>
        <p:spPr bwMode="auto">
          <a:xfrm rot="10800000" flipV="1">
            <a:off x="577585" y="5913608"/>
            <a:ext cx="2479147" cy="2502260"/>
          </a:xfrm>
          <a:prstGeom prst="parallelogram">
            <a:avLst>
              <a:gd name="adj" fmla="val 0"/>
            </a:avLst>
          </a:prstGeom>
          <a:solidFill>
            <a:srgbClr val="ECF6FE"/>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2800" b="0" i="0" u="none" strike="noStrike" cap="none" normalizeH="0" baseline="0" dirty="0">
                <a:ln>
                  <a:solidFill>
                    <a:schemeClr val="accent1"/>
                  </a:solidFill>
                </a:ln>
                <a:solidFill>
                  <a:schemeClr val="bg1"/>
                </a:solidFill>
                <a:effectLst/>
                <a:latin typeface="+mn-lt"/>
              </a:rPr>
              <a:t>HELEN HAS A DOG WHEN TOMEK HAS A DOG</a:t>
            </a:r>
          </a:p>
        </p:txBody>
      </p:sp>
      <p:cxnSp>
        <p:nvCxnSpPr>
          <p:cNvPr id="8" name="Straight Connector 7">
            <a:extLst>
              <a:ext uri="{FF2B5EF4-FFF2-40B4-BE49-F238E27FC236}">
                <a16:creationId xmlns:a16="http://schemas.microsoft.com/office/drawing/2014/main" id="{48B445AB-168B-A118-94DE-103BACB961EA}"/>
              </a:ext>
            </a:extLst>
          </p:cNvPr>
          <p:cNvCxnSpPr>
            <a:cxnSpLocks/>
            <a:endCxn id="10" idx="2"/>
          </p:cNvCxnSpPr>
          <p:nvPr/>
        </p:nvCxnSpPr>
        <p:spPr bwMode="auto">
          <a:xfrm flipV="1">
            <a:off x="3039388" y="1947487"/>
            <a:ext cx="3003600" cy="5170573"/>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10" name="Oval 9">
            <a:extLst>
              <a:ext uri="{FF2B5EF4-FFF2-40B4-BE49-F238E27FC236}">
                <a16:creationId xmlns:a16="http://schemas.microsoft.com/office/drawing/2014/main" id="{8C721964-F26F-60EE-986A-750E95A7D1ED}"/>
              </a:ext>
            </a:extLst>
          </p:cNvPr>
          <p:cNvSpPr/>
          <p:nvPr/>
        </p:nvSpPr>
        <p:spPr bwMode="auto">
          <a:xfrm>
            <a:off x="6042988" y="635069"/>
            <a:ext cx="2624251" cy="2624835"/>
          </a:xfrm>
          <a:prstGeom prst="ellipse">
            <a:avLst/>
          </a:prstGeom>
          <a:solidFill>
            <a:srgbClr val="E5F6FF"/>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algn="ctr" defTabSz="914400" fontAlgn="base">
              <a:spcBef>
                <a:spcPct val="0"/>
              </a:spcBef>
              <a:spcAft>
                <a:spcPct val="0"/>
              </a:spcAft>
            </a:pPr>
            <a:r>
              <a:rPr kumimoji="0" lang="en-US" sz="3200" b="0" i="0" u="none" strike="noStrike" cap="none" normalizeH="0" baseline="0" dirty="0">
                <a:ln>
                  <a:solidFill>
                    <a:schemeClr val="accent1"/>
                  </a:solidFill>
                </a:ln>
                <a:solidFill>
                  <a:srgbClr val="054ADC"/>
                </a:solidFill>
                <a:effectLst/>
                <a:latin typeface="+mn-lt"/>
              </a:rPr>
              <a:t>HELE </a:t>
            </a:r>
          </a:p>
          <a:p>
            <a:pPr algn="ctr" defTabSz="914400" fontAlgn="base">
              <a:spcBef>
                <a:spcPct val="0"/>
              </a:spcBef>
              <a:spcAft>
                <a:spcPct val="0"/>
              </a:spcAft>
            </a:pPr>
            <a:endParaRPr lang="en-US" sz="3200" dirty="0">
              <a:ln>
                <a:solidFill>
                  <a:schemeClr val="accent1"/>
                </a:solidFill>
              </a:ln>
              <a:solidFill>
                <a:schemeClr val="bg1"/>
              </a:solidFill>
            </a:endParaRPr>
          </a:p>
          <a:p>
            <a:pPr algn="ctr" defTabSz="914400" fontAlgn="base">
              <a:spcBef>
                <a:spcPct val="0"/>
              </a:spcBef>
              <a:spcAft>
                <a:spcPct val="0"/>
              </a:spcAft>
            </a:pPr>
            <a:r>
              <a:rPr kumimoji="0" lang="en-US" sz="3200" b="0" i="0" u="none" strike="noStrike" cap="none" normalizeH="0" baseline="0" dirty="0">
                <a:ln>
                  <a:solidFill>
                    <a:schemeClr val="accent1"/>
                  </a:solidFill>
                </a:ln>
                <a:solidFill>
                  <a:schemeClr val="bg1"/>
                </a:solidFill>
                <a:effectLst/>
                <a:latin typeface="+mn-lt"/>
              </a:rPr>
              <a:t>2344</a:t>
            </a:r>
            <a:endParaRPr kumimoji="0" lang="en-US" sz="3200" b="0" i="0" u="none" strike="noStrike" cap="none" normalizeH="0" baseline="0" dirty="0">
              <a:ln>
                <a:noFill/>
              </a:ln>
              <a:solidFill>
                <a:schemeClr val="bg1"/>
              </a:solidFill>
              <a:effectLst/>
              <a:latin typeface="+mn-lt"/>
            </a:endParaRPr>
          </a:p>
        </p:txBody>
      </p:sp>
      <p:sp>
        <p:nvSpPr>
          <p:cNvPr id="14" name="Oval 13">
            <a:extLst>
              <a:ext uri="{FF2B5EF4-FFF2-40B4-BE49-F238E27FC236}">
                <a16:creationId xmlns:a16="http://schemas.microsoft.com/office/drawing/2014/main" id="{B4FD3842-D658-E59C-3509-8CAA5B6B3247}"/>
              </a:ext>
            </a:extLst>
          </p:cNvPr>
          <p:cNvSpPr/>
          <p:nvPr/>
        </p:nvSpPr>
        <p:spPr bwMode="auto">
          <a:xfrm>
            <a:off x="6042987" y="3431121"/>
            <a:ext cx="2624251" cy="2624835"/>
          </a:xfrm>
          <a:prstGeom prst="ellipse">
            <a:avLst/>
          </a:prstGeom>
          <a:solidFill>
            <a:srgbClr val="E5F6FF"/>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3200" b="0" i="0" u="none" strike="noStrike" cap="none" normalizeH="0" baseline="0" dirty="0">
                <a:ln>
                  <a:noFill/>
                </a:ln>
                <a:solidFill>
                  <a:srgbClr val="054ADC"/>
                </a:solidFill>
                <a:effectLst/>
                <a:latin typeface="+mn-lt"/>
              </a:rPr>
              <a:t> </a:t>
            </a:r>
            <a:r>
              <a:rPr kumimoji="0" lang="en-US" sz="3200" b="0" i="0" u="none" strike="noStrike" cap="none" normalizeH="0" baseline="0" dirty="0">
                <a:ln>
                  <a:solidFill>
                    <a:schemeClr val="accent1"/>
                  </a:solidFill>
                </a:ln>
                <a:solidFill>
                  <a:srgbClr val="054ADC"/>
                </a:solidFill>
                <a:effectLst/>
                <a:latin typeface="+mn-lt"/>
              </a:rPr>
              <a:t>N </a:t>
            </a:r>
            <a:r>
              <a:rPr lang="en-US" sz="3200" dirty="0">
                <a:ln>
                  <a:solidFill>
                    <a:schemeClr val="accent1"/>
                  </a:solidFill>
                </a:ln>
                <a:solidFill>
                  <a:srgbClr val="054ADC"/>
                </a:solidFill>
              </a:rPr>
              <a:t>HA</a:t>
            </a:r>
            <a:endParaRPr lang="en-US" sz="3200" b="1" dirty="0">
              <a:solidFill>
                <a:srgbClr val="054ADC"/>
              </a:solidFill>
            </a:endParaRPr>
          </a:p>
          <a:p>
            <a:pPr marL="0" marR="0" indent="0" algn="ctr" defTabSz="914400" rtl="0" eaLnBrk="1" fontAlgn="base" latinLnBrk="0" hangingPunct="1">
              <a:lnSpc>
                <a:spcPct val="100000"/>
              </a:lnSpc>
              <a:spcBef>
                <a:spcPct val="0"/>
              </a:spcBef>
              <a:spcAft>
                <a:spcPct val="0"/>
              </a:spcAft>
              <a:buClrTx/>
              <a:buSzTx/>
              <a:buFont typeface="IBM Plex Sans Light"/>
              <a:buNone/>
              <a:tabLst/>
            </a:pPr>
            <a:endParaRPr kumimoji="0" lang="en-US" sz="3200" b="1" i="0" u="none" strike="noStrike" cap="none" normalizeH="0" baseline="0" dirty="0">
              <a:ln>
                <a:noFill/>
              </a:ln>
              <a:solidFill>
                <a:srgbClr val="054ADC"/>
              </a:solidFill>
              <a:effectLst/>
              <a:latin typeface="+mn-lt"/>
            </a:endParaRPr>
          </a:p>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3200" b="0" i="0" u="none" strike="noStrike" cap="none" normalizeH="0" baseline="0" dirty="0">
                <a:ln>
                  <a:solidFill>
                    <a:schemeClr val="accent1"/>
                  </a:solidFill>
                </a:ln>
                <a:solidFill>
                  <a:schemeClr val="bg1"/>
                </a:solidFill>
                <a:effectLst/>
                <a:latin typeface="+mn-lt"/>
              </a:rPr>
              <a:t>2325</a:t>
            </a:r>
            <a:endParaRPr kumimoji="0" lang="en-US" sz="3200" b="1" i="0" u="none" strike="noStrike" cap="none" normalizeH="0" baseline="0" dirty="0">
              <a:ln>
                <a:noFill/>
              </a:ln>
              <a:solidFill>
                <a:srgbClr val="054ADC"/>
              </a:solidFill>
              <a:effectLst/>
              <a:latin typeface="+mn-lt"/>
            </a:endParaRPr>
          </a:p>
        </p:txBody>
      </p:sp>
      <p:sp>
        <p:nvSpPr>
          <p:cNvPr id="15" name="Oval 14">
            <a:extLst>
              <a:ext uri="{FF2B5EF4-FFF2-40B4-BE49-F238E27FC236}">
                <a16:creationId xmlns:a16="http://schemas.microsoft.com/office/drawing/2014/main" id="{6E0EE30F-4CDA-30F0-85C9-7E9CB4582143}"/>
              </a:ext>
            </a:extLst>
          </p:cNvPr>
          <p:cNvSpPr/>
          <p:nvPr/>
        </p:nvSpPr>
        <p:spPr bwMode="auto">
          <a:xfrm>
            <a:off x="6042988" y="6338531"/>
            <a:ext cx="2624251" cy="2624835"/>
          </a:xfrm>
          <a:prstGeom prst="ellipse">
            <a:avLst/>
          </a:prstGeom>
          <a:solidFill>
            <a:srgbClr val="E5F6FF"/>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3200" b="0" i="0" u="none" strike="noStrike" cap="none" normalizeH="0" baseline="0" dirty="0">
                <a:ln>
                  <a:noFill/>
                </a:ln>
                <a:solidFill>
                  <a:srgbClr val="054ADC"/>
                </a:solidFill>
                <a:effectLst/>
                <a:latin typeface="+mn-lt"/>
              </a:rPr>
              <a:t> </a:t>
            </a:r>
            <a:r>
              <a:rPr kumimoji="0" lang="en-US" sz="3200" b="0" i="0" u="none" strike="noStrike" cap="none" normalizeH="0" baseline="0" dirty="0">
                <a:ln>
                  <a:solidFill>
                    <a:schemeClr val="accent1"/>
                  </a:solidFill>
                </a:ln>
                <a:solidFill>
                  <a:srgbClr val="054ADC"/>
                </a:solidFill>
                <a:effectLst/>
                <a:latin typeface="+mn-lt"/>
              </a:rPr>
              <a:t>S A </a:t>
            </a:r>
          </a:p>
          <a:p>
            <a:pPr marL="0" marR="0" indent="0" algn="ctr" defTabSz="914400" rtl="0" eaLnBrk="1" fontAlgn="base" latinLnBrk="0" hangingPunct="1">
              <a:lnSpc>
                <a:spcPct val="100000"/>
              </a:lnSpc>
              <a:spcBef>
                <a:spcPct val="0"/>
              </a:spcBef>
              <a:spcAft>
                <a:spcPct val="0"/>
              </a:spcAft>
              <a:buClrTx/>
              <a:buSzTx/>
              <a:buFont typeface="IBM Plex Sans Light"/>
              <a:buNone/>
              <a:tabLst/>
            </a:pPr>
            <a:endParaRPr kumimoji="0" lang="en-US" sz="3200" b="1" i="0" u="none" strike="noStrike" cap="none" normalizeH="0" baseline="0" dirty="0">
              <a:ln>
                <a:noFill/>
              </a:ln>
              <a:solidFill>
                <a:srgbClr val="054ADC"/>
              </a:solidFill>
              <a:effectLst/>
              <a:latin typeface="+mn-lt"/>
            </a:endParaRPr>
          </a:p>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3200" b="0" i="0" u="none" strike="noStrike" cap="none" normalizeH="0" baseline="0" dirty="0">
                <a:ln>
                  <a:solidFill>
                    <a:schemeClr val="accent1"/>
                  </a:solidFill>
                </a:ln>
                <a:solidFill>
                  <a:schemeClr val="bg1"/>
                </a:solidFill>
                <a:effectLst/>
                <a:latin typeface="+mn-lt"/>
              </a:rPr>
              <a:t>8912</a:t>
            </a:r>
            <a:endParaRPr kumimoji="0" lang="en-US" sz="3200" b="1" i="0" u="none" strike="noStrike" cap="none" normalizeH="0" baseline="0" dirty="0">
              <a:ln>
                <a:noFill/>
              </a:ln>
              <a:solidFill>
                <a:srgbClr val="054ADC"/>
              </a:solidFill>
              <a:effectLst/>
              <a:latin typeface="+mn-lt"/>
            </a:endParaRPr>
          </a:p>
        </p:txBody>
      </p:sp>
      <p:cxnSp>
        <p:nvCxnSpPr>
          <p:cNvPr id="19" name="Straight Connector 18">
            <a:extLst>
              <a:ext uri="{FF2B5EF4-FFF2-40B4-BE49-F238E27FC236}">
                <a16:creationId xmlns:a16="http://schemas.microsoft.com/office/drawing/2014/main" id="{B09E59C3-1279-5ED5-C26D-18C9835BF6AF}"/>
              </a:ext>
            </a:extLst>
          </p:cNvPr>
          <p:cNvCxnSpPr>
            <a:cxnSpLocks/>
            <a:endCxn id="14" idx="2"/>
          </p:cNvCxnSpPr>
          <p:nvPr/>
        </p:nvCxnSpPr>
        <p:spPr bwMode="auto">
          <a:xfrm flipV="1">
            <a:off x="3039389" y="4743539"/>
            <a:ext cx="3003598" cy="2379805"/>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31DF9FDF-1751-C904-927A-BD040DA99A6B}"/>
              </a:ext>
            </a:extLst>
          </p:cNvPr>
          <p:cNvCxnSpPr>
            <a:cxnSpLocks/>
            <a:endCxn id="15" idx="2"/>
          </p:cNvCxnSpPr>
          <p:nvPr/>
        </p:nvCxnSpPr>
        <p:spPr bwMode="auto">
          <a:xfrm>
            <a:off x="3039389" y="7140575"/>
            <a:ext cx="3003599" cy="510374"/>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7FE24E0F-A51D-F623-A88D-5C5908B49018}"/>
              </a:ext>
            </a:extLst>
          </p:cNvPr>
          <p:cNvCxnSpPr>
            <a:cxnSpLocks/>
            <a:stCxn id="6" idx="5"/>
            <a:endCxn id="17" idx="2"/>
          </p:cNvCxnSpPr>
          <p:nvPr/>
        </p:nvCxnSpPr>
        <p:spPr bwMode="auto">
          <a:xfrm>
            <a:off x="3056732" y="7164738"/>
            <a:ext cx="2986254" cy="3393621"/>
          </a:xfrm>
          <a:prstGeom prst="line">
            <a:avLst/>
          </a:prstGeom>
          <a:ln w="34925">
            <a:solidFill>
              <a:srgbClr val="054ADC"/>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30" name="Oval 29">
            <a:extLst>
              <a:ext uri="{FF2B5EF4-FFF2-40B4-BE49-F238E27FC236}">
                <a16:creationId xmlns:a16="http://schemas.microsoft.com/office/drawing/2014/main" id="{037E77CE-DCCD-5A75-C476-E94BC21869A2}"/>
              </a:ext>
            </a:extLst>
          </p:cNvPr>
          <p:cNvSpPr/>
          <p:nvPr/>
        </p:nvSpPr>
        <p:spPr bwMode="auto">
          <a:xfrm>
            <a:off x="7414008" y="10100616"/>
            <a:ext cx="2624251" cy="2624835"/>
          </a:xfrm>
          <a:prstGeom prst="ellipse">
            <a:avLst/>
          </a:prstGeom>
          <a:solidFill>
            <a:srgbClr val="E5F6FF"/>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endParaRPr kumimoji="0" lang="en-US" sz="3200" b="0" i="0" u="none" strike="noStrike" cap="none" normalizeH="0" baseline="0" dirty="0">
              <a:ln>
                <a:noFill/>
              </a:ln>
              <a:solidFill>
                <a:srgbClr val="054ADC"/>
              </a:solidFill>
              <a:effectLst/>
              <a:latin typeface="+mn-lt"/>
            </a:endParaRPr>
          </a:p>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3200" b="0" i="0" u="none" strike="noStrike" cap="none" normalizeH="0" baseline="0" dirty="0">
                <a:ln>
                  <a:noFill/>
                </a:ln>
                <a:solidFill>
                  <a:srgbClr val="054ADC"/>
                </a:solidFill>
                <a:effectLst/>
                <a:latin typeface="+mn-lt"/>
              </a:rPr>
              <a:t>…</a:t>
            </a:r>
            <a:endParaRPr kumimoji="0" lang="en-US" sz="3200" b="1" i="0" u="none" strike="noStrike" cap="none" normalizeH="0" baseline="0" dirty="0">
              <a:ln>
                <a:noFill/>
              </a:ln>
              <a:solidFill>
                <a:srgbClr val="054ADC"/>
              </a:solidFill>
              <a:effectLst/>
              <a:latin typeface="+mn-lt"/>
            </a:endParaRPr>
          </a:p>
        </p:txBody>
      </p:sp>
      <p:sp>
        <p:nvSpPr>
          <p:cNvPr id="17" name="Oval 16">
            <a:extLst>
              <a:ext uri="{FF2B5EF4-FFF2-40B4-BE49-F238E27FC236}">
                <a16:creationId xmlns:a16="http://schemas.microsoft.com/office/drawing/2014/main" id="{B5D7A57F-7786-EDA8-ACDB-C87B08A0F888}"/>
              </a:ext>
            </a:extLst>
          </p:cNvPr>
          <p:cNvSpPr/>
          <p:nvPr/>
        </p:nvSpPr>
        <p:spPr bwMode="auto">
          <a:xfrm>
            <a:off x="6042986" y="9245941"/>
            <a:ext cx="2624251" cy="2624835"/>
          </a:xfrm>
          <a:prstGeom prst="ellipse">
            <a:avLst/>
          </a:prstGeom>
          <a:solidFill>
            <a:srgbClr val="E5F6FF"/>
          </a:solidFill>
          <a:ln w="9525">
            <a:solidFill>
              <a:srgbClr val="054AD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3200" b="0" i="0" u="none" strike="noStrike" cap="none" normalizeH="0" baseline="0" dirty="0">
                <a:ln>
                  <a:noFill/>
                </a:ln>
                <a:solidFill>
                  <a:srgbClr val="054ADC"/>
                </a:solidFill>
                <a:effectLst/>
                <a:latin typeface="+mn-lt"/>
              </a:rPr>
              <a:t> </a:t>
            </a:r>
            <a:r>
              <a:rPr lang="en-US" sz="3200" dirty="0">
                <a:ln>
                  <a:solidFill>
                    <a:schemeClr val="accent1"/>
                  </a:solidFill>
                </a:ln>
                <a:solidFill>
                  <a:srgbClr val="054ADC"/>
                </a:solidFill>
              </a:rPr>
              <a:t>DOG W</a:t>
            </a:r>
            <a:r>
              <a:rPr kumimoji="0" lang="en-US" sz="3200" b="0" i="0" u="none" strike="noStrike" cap="none" normalizeH="0" baseline="0" dirty="0">
                <a:ln>
                  <a:solidFill>
                    <a:schemeClr val="accent1"/>
                  </a:solidFill>
                </a:ln>
                <a:solidFill>
                  <a:srgbClr val="054ADC"/>
                </a:solidFill>
                <a:effectLst/>
                <a:latin typeface="+mn-lt"/>
              </a:rPr>
              <a:t> </a:t>
            </a:r>
            <a:endParaRPr lang="en-US" sz="3200" b="1" dirty="0">
              <a:solidFill>
                <a:srgbClr val="054ADC"/>
              </a:solidFill>
            </a:endParaRPr>
          </a:p>
          <a:p>
            <a:pPr marL="0" marR="0" indent="0" algn="ctr" defTabSz="914400" rtl="0" eaLnBrk="1" fontAlgn="base" latinLnBrk="0" hangingPunct="1">
              <a:lnSpc>
                <a:spcPct val="100000"/>
              </a:lnSpc>
              <a:spcBef>
                <a:spcPct val="0"/>
              </a:spcBef>
              <a:spcAft>
                <a:spcPct val="0"/>
              </a:spcAft>
              <a:buClrTx/>
              <a:buSzTx/>
              <a:buFont typeface="IBM Plex Sans Light"/>
              <a:buNone/>
              <a:tabLst/>
            </a:pPr>
            <a:endParaRPr kumimoji="0" lang="en-US" sz="3200" b="1" i="0" u="none" strike="noStrike" cap="none" normalizeH="0" baseline="0" dirty="0">
              <a:ln>
                <a:noFill/>
              </a:ln>
              <a:solidFill>
                <a:srgbClr val="054ADC"/>
              </a:solidFill>
              <a:effectLst/>
              <a:latin typeface="+mn-lt"/>
            </a:endParaRPr>
          </a:p>
          <a:p>
            <a:pPr marL="0" marR="0" indent="0" algn="ctr" defTabSz="914400" rtl="0" eaLnBrk="1" fontAlgn="base" latinLnBrk="0" hangingPunct="1">
              <a:lnSpc>
                <a:spcPct val="100000"/>
              </a:lnSpc>
              <a:spcBef>
                <a:spcPct val="0"/>
              </a:spcBef>
              <a:spcAft>
                <a:spcPct val="0"/>
              </a:spcAft>
              <a:buClrTx/>
              <a:buSzTx/>
              <a:buFont typeface="IBM Plex Sans Light"/>
              <a:buNone/>
              <a:tabLst/>
            </a:pPr>
            <a:r>
              <a:rPr kumimoji="0" lang="en-US" sz="3200" b="0" i="0" u="none" strike="noStrike" cap="none" normalizeH="0" baseline="0" dirty="0">
                <a:ln>
                  <a:solidFill>
                    <a:schemeClr val="accent1"/>
                  </a:solidFill>
                </a:ln>
                <a:solidFill>
                  <a:schemeClr val="bg1"/>
                </a:solidFill>
                <a:effectLst/>
                <a:latin typeface="+mn-lt"/>
              </a:rPr>
              <a:t>2211</a:t>
            </a:r>
            <a:endParaRPr kumimoji="0" lang="en-US" sz="3200" b="1" i="0" u="none" strike="noStrike" cap="none" normalizeH="0" baseline="0" dirty="0">
              <a:ln>
                <a:noFill/>
              </a:ln>
              <a:solidFill>
                <a:srgbClr val="054ADC"/>
              </a:solidFill>
              <a:effectLst/>
              <a:latin typeface="+mn-lt"/>
            </a:endParaRPr>
          </a:p>
        </p:txBody>
      </p:sp>
    </p:spTree>
    <p:extLst>
      <p:ext uri="{BB962C8B-B14F-4D97-AF65-F5344CB8AC3E}">
        <p14:creationId xmlns:p14="http://schemas.microsoft.com/office/powerpoint/2010/main" val="2825260640"/>
      </p:ext>
    </p:extLst>
  </p:cSld>
  <p:clrMapOvr>
    <a:masterClrMapping/>
  </p:clrMapOvr>
</p:sld>
</file>

<file path=ppt/theme/theme1.xml><?xml version="1.0" encoding="utf-8"?>
<a:theme xmlns:a="http://schemas.openxmlformats.org/drawingml/2006/main" name="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Presentation8" id="{113BFA09-69C9-5E4F-BF47-1A11B42BC8F0}" vid="{6124F050-50E5-7D46-8850-4BD75B9217E1}"/>
    </a:ext>
  </a:extLst>
</a:theme>
</file>

<file path=ppt/theme/theme10.xml><?xml version="1.0" encoding="utf-8"?>
<a:theme xmlns:a="http://schemas.openxmlformats.org/drawingml/2006/main" name="9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Presentation8" id="{113BFA09-69C9-5E4F-BF47-1A11B42BC8F0}" vid="{6124F050-50E5-7D46-8850-4BD75B9217E1}"/>
    </a:ext>
  </a:extLst>
</a:theme>
</file>

<file path=ppt/theme/theme11.xml><?xml version="1.0" encoding="utf-8"?>
<a:theme xmlns:a="http://schemas.openxmlformats.org/drawingml/2006/main" name="10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Presentation8" id="{113BFA09-69C9-5E4F-BF47-1A11B42BC8F0}" vid="{6124F050-50E5-7D46-8850-4BD75B9217E1}"/>
    </a:ext>
  </a:extLst>
</a:theme>
</file>

<file path=ppt/theme/theme12.xml><?xml version="1.0" encoding="utf-8"?>
<a:theme xmlns:a="http://schemas.openxmlformats.org/drawingml/2006/main" name="12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Presentation7" id="{420530F3-D495-F444-A07F-CA7AB6B4B41D}" vid="{5ACF7485-E725-0945-832D-78C6F10710FB}"/>
    </a:ext>
  </a:extLst>
</a:theme>
</file>

<file path=ppt/theme/theme13.xml><?xml version="1.0" encoding="utf-8"?>
<a:theme xmlns:a="http://schemas.openxmlformats.org/drawingml/2006/main" name="IBM Brand Template 2022">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smtClean="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Master_Presentation_2021_V01_Plex" id="{BD398A2B-0B96-D843-9A4A-05239798B6A1}" vid="{46683C84-C800-D441-9101-471717108C97}"/>
    </a:ext>
  </a:extLst>
</a:theme>
</file>

<file path=ppt/theme/theme14.xml><?xml version="1.0" encoding="utf-8"?>
<a:theme xmlns:a="http://schemas.openxmlformats.org/drawingml/2006/main" name="IBM Brand Template 2022">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smtClean="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Master_Presentation_2021_V01_Plex" id="{BD398A2B-0B96-D843-9A4A-05239798B6A1}" vid="{46683C84-C800-D441-9101-471717108C97}"/>
    </a:ext>
  </a:extLst>
</a:theme>
</file>

<file path=ppt/theme/theme2.xml><?xml version="1.0" encoding="utf-8"?>
<a:theme xmlns:a="http://schemas.openxmlformats.org/drawingml/2006/main" name="1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3D9971FF-72A8-9148-8FCE-63C601F84E0B}" vid="{815BE41E-3728-ED49-BBAF-A79881252BC7}"/>
    </a:ext>
  </a:extLst>
</a:theme>
</file>

<file path=ppt/theme/theme3.xml><?xml version="1.0" encoding="utf-8"?>
<a:theme xmlns:a="http://schemas.openxmlformats.org/drawingml/2006/main" name="2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3D9971FF-72A8-9148-8FCE-63C601F84E0B}" vid="{815BE41E-3728-ED49-BBAF-A79881252BC7}"/>
    </a:ext>
  </a:extLst>
</a:theme>
</file>

<file path=ppt/theme/theme4.xml><?xml version="1.0" encoding="utf-8"?>
<a:theme xmlns:a="http://schemas.openxmlformats.org/drawingml/2006/main" name="3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CD0C5817-EB6A-6C46-8403-24AD582CFD03}" vid="{BF9B21BA-71C2-5045-909D-55899A1DBA68}"/>
    </a:ext>
  </a:extLst>
</a:theme>
</file>

<file path=ppt/theme/theme5.xml><?xml version="1.0" encoding="utf-8"?>
<a:theme xmlns:a="http://schemas.openxmlformats.org/drawingml/2006/main" name="4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Presentation8" id="{113BFA09-69C9-5E4F-BF47-1A11B42BC8F0}" vid="{6124F050-50E5-7D46-8850-4BD75B9217E1}"/>
    </a:ext>
  </a:extLst>
</a:theme>
</file>

<file path=ppt/theme/theme6.xml><?xml version="1.0" encoding="utf-8"?>
<a:theme xmlns:a="http://schemas.openxmlformats.org/drawingml/2006/main" name="5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3D9971FF-72A8-9148-8FCE-63C601F84E0B}" vid="{815BE41E-3728-ED49-BBAF-A79881252BC7}"/>
    </a:ext>
  </a:extLst>
</a:theme>
</file>

<file path=ppt/theme/theme7.xml><?xml version="1.0" encoding="utf-8"?>
<a:theme xmlns:a="http://schemas.openxmlformats.org/drawingml/2006/main" name="6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CD0C5817-EB6A-6C46-8403-24AD582CFD03}" vid="{BF9B21BA-71C2-5045-909D-55899A1DBA68}"/>
    </a:ext>
  </a:extLst>
</a:theme>
</file>

<file path=ppt/theme/theme8.xml><?xml version="1.0" encoding="utf-8"?>
<a:theme xmlns:a="http://schemas.openxmlformats.org/drawingml/2006/main" name="7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CD0C5817-EB6A-6C46-8403-24AD582CFD03}" vid="{BF9B21BA-71C2-5045-909D-55899A1DBA68}"/>
    </a:ext>
  </a:extLst>
</a:theme>
</file>

<file path=ppt/theme/theme9.xml><?xml version="1.0" encoding="utf-8"?>
<a:theme xmlns:a="http://schemas.openxmlformats.org/drawingml/2006/main" name="8_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Presentation1" id="{4EE78A51-A214-F845-8666-9F9B5DC219AB}" vid="{2B4542A4-15F1-9445-AB77-2A7FBCE98C96}"/>
    </a:ext>
  </a:extLst>
</a:theme>
</file>

<file path=docProps/app.xml><?xml version="1.0" encoding="utf-8"?>
<Properties xmlns="http://schemas.openxmlformats.org/officeDocument/2006/extended-properties" xmlns:vt="http://schemas.openxmlformats.org/officeDocument/2006/docPropsVTypes">
  <Template>IBM presentation template</Template>
  <TotalTime>11948</TotalTime>
  <Words>929</Words>
  <Application>Microsoft Macintosh PowerPoint</Application>
  <PresentationFormat>Custom</PresentationFormat>
  <Paragraphs>120</Paragraphs>
  <Slides>8</Slides>
  <Notes>7</Notes>
  <HiddenSlides>0</HiddenSlides>
  <MMClips>0</MMClips>
  <ScaleCrop>false</ScaleCrop>
  <HeadingPairs>
    <vt:vector size="6" baseType="variant">
      <vt:variant>
        <vt:lpstr>Fonts Used</vt:lpstr>
      </vt:variant>
      <vt:variant>
        <vt:i4>6</vt:i4>
      </vt:variant>
      <vt:variant>
        <vt:lpstr>Theme</vt:lpstr>
      </vt:variant>
      <vt:variant>
        <vt:i4>12</vt:i4>
      </vt:variant>
      <vt:variant>
        <vt:lpstr>Slide Titles</vt:lpstr>
      </vt:variant>
      <vt:variant>
        <vt:i4>8</vt:i4>
      </vt:variant>
    </vt:vector>
  </HeadingPairs>
  <TitlesOfParts>
    <vt:vector size="26" baseType="lpstr">
      <vt:lpstr>Arial</vt:lpstr>
      <vt:lpstr>IBM Plex Sans</vt:lpstr>
      <vt:lpstr>IBM Plex Sans ExtLt</vt:lpstr>
      <vt:lpstr>IBM Plex Sans Light</vt:lpstr>
      <vt:lpstr>IBM Plex Sans Medm</vt:lpstr>
      <vt:lpstr>inherit</vt:lpstr>
      <vt:lpstr>IBM presentation template</vt:lpstr>
      <vt:lpstr>1_IBM presentation template</vt:lpstr>
      <vt:lpstr>2_IBM presentation template</vt:lpstr>
      <vt:lpstr>3_IBM presentation template</vt:lpstr>
      <vt:lpstr>4_IBM presentation template</vt:lpstr>
      <vt:lpstr>5_IBM presentation template</vt:lpstr>
      <vt:lpstr>6_IBM presentation template</vt:lpstr>
      <vt:lpstr>7_IBM presentation template</vt:lpstr>
      <vt:lpstr>8_IBM presentation template</vt:lpstr>
      <vt:lpstr>9_IBM presentation template</vt:lpstr>
      <vt:lpstr>10_IBM presentation template</vt:lpstr>
      <vt:lpstr>12_IBM presentation template</vt:lpstr>
      <vt:lpstr>Technical workshop         Joanna Frankiewicz Partner Technical Specialist  Robert Kleniewski IT Architect  Daniel Hutyra Data &amp; AI Partner Technical Specialist</vt:lpstr>
      <vt:lpstr>PowerPoint Presentation</vt:lpstr>
      <vt:lpstr>Foundation Models</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64/86/130pt title,  5 lines maximum,  sentence case</dc:title>
  <dc:subject/>
  <dc:creator>Teresa Yoo</dc:creator>
  <cp:keywords/>
  <dc:description/>
  <cp:lastModifiedBy>Joanna Frankiewicz</cp:lastModifiedBy>
  <cp:revision>163</cp:revision>
  <cp:lastPrinted>2019-04-25T15:14:05Z</cp:lastPrinted>
  <dcterms:created xsi:type="dcterms:W3CDTF">2023-04-22T18:46:07Z</dcterms:created>
  <dcterms:modified xsi:type="dcterms:W3CDTF">2023-08-30T11:44:32Z</dcterms:modified>
  <cp:category/>
</cp:coreProperties>
</file>

<file path=docProps/thumbnail.jpeg>
</file>